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8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2" r:id="rId28"/>
    <p:sldId id="283" r:id="rId29"/>
    <p:sldId id="284" r:id="rId30"/>
    <p:sldId id="285" r:id="rId31"/>
    <p:sldId id="286" r:id="rId32"/>
    <p:sldId id="287" r:id="rId33"/>
    <p:sldId id="288" r:id="rId34"/>
    <p:sldId id="289"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94731"/>
  </p:normalViewPr>
  <p:slideViewPr>
    <p:cSldViewPr snapToGrid="0" snapToObjects="1">
      <p:cViewPr varScale="1">
        <p:scale>
          <a:sx n="138" d="100"/>
          <a:sy n="138" d="100"/>
        </p:scale>
        <p:origin x="176"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4" Type="http://schemas.openxmlformats.org/officeDocument/2006/relationships/image" Target="../media/image80.svg"/></Relationships>
</file>

<file path=ppt/diagrams/_rels/data11.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_rels/data12.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_rels/data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diagrams/_rels/data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4" Type="http://schemas.openxmlformats.org/officeDocument/2006/relationships/image" Target="../media/image109.svg"/></Relationships>
</file>

<file path=ppt/diagrams/_rels/data1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s>
</file>

<file path=ppt/diagrams/_rels/data1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4" Type="http://schemas.openxmlformats.org/officeDocument/2006/relationships/image" Target="../media/image120.svg"/></Relationships>
</file>

<file path=ppt/diagrams/_rels/data1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123.png"/><Relationship Id="rId7" Type="http://schemas.openxmlformats.org/officeDocument/2006/relationships/image" Target="../media/image44.png"/><Relationship Id="rId12" Type="http://schemas.openxmlformats.org/officeDocument/2006/relationships/image" Target="../media/image128.svg"/><Relationship Id="rId2" Type="http://schemas.openxmlformats.org/officeDocument/2006/relationships/image" Target="../media/image122.svg"/><Relationship Id="rId1" Type="http://schemas.openxmlformats.org/officeDocument/2006/relationships/image" Target="../media/image121.png"/><Relationship Id="rId6" Type="http://schemas.openxmlformats.org/officeDocument/2006/relationships/image" Target="../media/image126.svg"/><Relationship Id="rId11" Type="http://schemas.openxmlformats.org/officeDocument/2006/relationships/image" Target="../media/image127.png"/><Relationship Id="rId5" Type="http://schemas.openxmlformats.org/officeDocument/2006/relationships/image" Target="../media/image125.png"/><Relationship Id="rId10" Type="http://schemas.openxmlformats.org/officeDocument/2006/relationships/image" Target="../media/image26.svg"/><Relationship Id="rId4" Type="http://schemas.openxmlformats.org/officeDocument/2006/relationships/image" Target="../media/image124.svg"/><Relationship Id="rId9" Type="http://schemas.openxmlformats.org/officeDocument/2006/relationships/image" Target="../media/image25.png"/></Relationships>
</file>

<file path=ppt/diagrams/_rels/data19.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21.png"/><Relationship Id="rId7" Type="http://schemas.openxmlformats.org/officeDocument/2006/relationships/image" Target="../media/image44.png"/><Relationship Id="rId2" Type="http://schemas.openxmlformats.org/officeDocument/2006/relationships/image" Target="../media/image130.svg"/><Relationship Id="rId1" Type="http://schemas.openxmlformats.org/officeDocument/2006/relationships/image" Target="../media/image129.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2.sv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0.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44.png"/><Relationship Id="rId7" Type="http://schemas.openxmlformats.org/officeDocument/2006/relationships/image" Target="../media/image70.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45.svg"/></Relationships>
</file>

<file path=ppt/diagrams/_rels/data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ata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ata5.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45.svg"/><Relationship Id="rId4" Type="http://schemas.openxmlformats.org/officeDocument/2006/relationships/image" Target="../media/image41.svg"/><Relationship Id="rId9" Type="http://schemas.openxmlformats.org/officeDocument/2006/relationships/image" Target="../media/image44.png"/></Relationships>
</file>

<file path=ppt/diagrams/_rels/data6.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7.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ata8.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19.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69.sv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65.svg"/><Relationship Id="rId11" Type="http://schemas.openxmlformats.org/officeDocument/2006/relationships/image" Target="../media/image68.png"/><Relationship Id="rId5" Type="http://schemas.openxmlformats.org/officeDocument/2006/relationships/image" Target="../media/image64.png"/><Relationship Id="rId10" Type="http://schemas.openxmlformats.org/officeDocument/2006/relationships/image" Target="../media/image26.svg"/><Relationship Id="rId4" Type="http://schemas.openxmlformats.org/officeDocument/2006/relationships/image" Target="../media/image63.svg"/><Relationship Id="rId9" Type="http://schemas.openxmlformats.org/officeDocument/2006/relationships/image" Target="../media/image25.png"/><Relationship Id="rId14" Type="http://schemas.openxmlformats.org/officeDocument/2006/relationships/image" Target="../media/image20.svg"/></Relationships>
</file>

<file path=ppt/diagrams/_rels/data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4" Type="http://schemas.openxmlformats.org/officeDocument/2006/relationships/image" Target="../media/image80.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4" Type="http://schemas.openxmlformats.org/officeDocument/2006/relationships/image" Target="../media/image109.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4" Type="http://schemas.openxmlformats.org/officeDocument/2006/relationships/image" Target="../media/image120.svg"/></Relationships>
</file>

<file path=ppt/diagrams/_rels/drawing1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123.png"/><Relationship Id="rId7" Type="http://schemas.openxmlformats.org/officeDocument/2006/relationships/image" Target="../media/image44.png"/><Relationship Id="rId12" Type="http://schemas.openxmlformats.org/officeDocument/2006/relationships/image" Target="../media/image128.svg"/><Relationship Id="rId2" Type="http://schemas.openxmlformats.org/officeDocument/2006/relationships/image" Target="../media/image122.svg"/><Relationship Id="rId1" Type="http://schemas.openxmlformats.org/officeDocument/2006/relationships/image" Target="../media/image121.png"/><Relationship Id="rId6" Type="http://schemas.openxmlformats.org/officeDocument/2006/relationships/image" Target="../media/image126.svg"/><Relationship Id="rId11" Type="http://schemas.openxmlformats.org/officeDocument/2006/relationships/image" Target="../media/image127.png"/><Relationship Id="rId5" Type="http://schemas.openxmlformats.org/officeDocument/2006/relationships/image" Target="../media/image125.png"/><Relationship Id="rId10" Type="http://schemas.openxmlformats.org/officeDocument/2006/relationships/image" Target="../media/image26.svg"/><Relationship Id="rId4" Type="http://schemas.openxmlformats.org/officeDocument/2006/relationships/image" Target="../media/image124.svg"/><Relationship Id="rId9" Type="http://schemas.openxmlformats.org/officeDocument/2006/relationships/image" Target="../media/image25.png"/></Relationships>
</file>

<file path=ppt/diagrams/_rels/drawing19.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21.png"/><Relationship Id="rId7" Type="http://schemas.openxmlformats.org/officeDocument/2006/relationships/image" Target="../media/image44.png"/><Relationship Id="rId2" Type="http://schemas.openxmlformats.org/officeDocument/2006/relationships/image" Target="../media/image130.svg"/><Relationship Id="rId1" Type="http://schemas.openxmlformats.org/officeDocument/2006/relationships/image" Target="../media/image129.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0.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44.png"/><Relationship Id="rId7" Type="http://schemas.openxmlformats.org/officeDocument/2006/relationships/image" Target="../media/image70.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4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45.svg"/><Relationship Id="rId4" Type="http://schemas.openxmlformats.org/officeDocument/2006/relationships/image" Target="../media/image41.svg"/><Relationship Id="rId9" Type="http://schemas.openxmlformats.org/officeDocument/2006/relationships/image" Target="../media/image44.png"/></Relationships>
</file>

<file path=ppt/diagrams/_rels/drawing6.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7.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rawing8.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19.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69.sv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65.svg"/><Relationship Id="rId11" Type="http://schemas.openxmlformats.org/officeDocument/2006/relationships/image" Target="../media/image68.png"/><Relationship Id="rId5" Type="http://schemas.openxmlformats.org/officeDocument/2006/relationships/image" Target="../media/image64.png"/><Relationship Id="rId10" Type="http://schemas.openxmlformats.org/officeDocument/2006/relationships/image" Target="../media/image26.svg"/><Relationship Id="rId4" Type="http://schemas.openxmlformats.org/officeDocument/2006/relationships/image" Target="../media/image63.svg"/><Relationship Id="rId9" Type="http://schemas.openxmlformats.org/officeDocument/2006/relationships/image" Target="../media/image25.png"/><Relationship Id="rId14" Type="http://schemas.openxmlformats.org/officeDocument/2006/relationships/image" Target="../media/image2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255965-8695-4F07-86A2-5905A86A2F16}" type="doc">
      <dgm:prSet loTypeId="urn:microsoft.com/office/officeart/2018/2/layout/IconLabelList" loCatId="icon" qsTypeId="urn:microsoft.com/office/officeart/2005/8/quickstyle/simple4" qsCatId="simple" csTypeId="urn:microsoft.com/office/officeart/2018/5/colors/Iconchunking_neutralbg_colorful5" csCatId="colorful" phldr="1"/>
      <dgm:spPr/>
      <dgm:t>
        <a:bodyPr/>
        <a:lstStyle/>
        <a:p>
          <a:endParaRPr lang="en-US"/>
        </a:p>
      </dgm:t>
    </dgm:pt>
    <dgm:pt modelId="{FEE03BE6-3E7F-4DE9-9E56-9D1624F2A054}">
      <dgm:prSet/>
      <dgm:spPr/>
      <dgm:t>
        <a:bodyPr/>
        <a:lstStyle/>
        <a:p>
          <a:r>
            <a:rPr lang="en-US"/>
            <a:t>Object based, not block based</a:t>
          </a:r>
        </a:p>
      </dgm:t>
    </dgm:pt>
    <dgm:pt modelId="{D0A84698-BBAC-48E8-929A-25BFD72DD2AD}" type="parTrans" cxnId="{08785337-8AE6-4C47-8546-9CEE95C61CAA}">
      <dgm:prSet/>
      <dgm:spPr/>
      <dgm:t>
        <a:bodyPr/>
        <a:lstStyle/>
        <a:p>
          <a:endParaRPr lang="en-US"/>
        </a:p>
      </dgm:t>
    </dgm:pt>
    <dgm:pt modelId="{D29219CC-FCB7-4116-99A7-E664FDC08200}" type="sibTrans" cxnId="{08785337-8AE6-4C47-8546-9CEE95C61CAA}">
      <dgm:prSet/>
      <dgm:spPr/>
      <dgm:t>
        <a:bodyPr/>
        <a:lstStyle/>
        <a:p>
          <a:endParaRPr lang="en-US"/>
        </a:p>
      </dgm:t>
    </dgm:pt>
    <dgm:pt modelId="{A2817B95-91E6-452F-AB8B-848732267BD8}">
      <dgm:prSet/>
      <dgm:spPr/>
      <dgm:t>
        <a:bodyPr/>
        <a:lstStyle/>
        <a:p>
          <a:r>
            <a:rPr lang="en-US"/>
            <a:t>0 – 5TB in size</a:t>
          </a:r>
        </a:p>
      </dgm:t>
    </dgm:pt>
    <dgm:pt modelId="{0E7FEA97-F18A-48A1-ABF0-37406F750305}" type="parTrans" cxnId="{60F74E14-DC5B-4590-81B7-FBE029057873}">
      <dgm:prSet/>
      <dgm:spPr/>
      <dgm:t>
        <a:bodyPr/>
        <a:lstStyle/>
        <a:p>
          <a:endParaRPr lang="en-US"/>
        </a:p>
      </dgm:t>
    </dgm:pt>
    <dgm:pt modelId="{5CAB757D-EBEB-4F8A-9863-50E9D47BB29C}" type="sibTrans" cxnId="{60F74E14-DC5B-4590-81B7-FBE029057873}">
      <dgm:prSet/>
      <dgm:spPr/>
      <dgm:t>
        <a:bodyPr/>
        <a:lstStyle/>
        <a:p>
          <a:endParaRPr lang="en-US"/>
        </a:p>
      </dgm:t>
    </dgm:pt>
    <dgm:pt modelId="{BDD1F64C-4F8D-4338-B00A-6FFA5B15BA24}">
      <dgm:prSet/>
      <dgm:spPr/>
      <dgm:t>
        <a:bodyPr/>
        <a:lstStyle/>
        <a:p>
          <a:r>
            <a:rPr lang="en-US"/>
            <a:t>Unlimited storage, you pay by Gigs</a:t>
          </a:r>
        </a:p>
      </dgm:t>
    </dgm:pt>
    <dgm:pt modelId="{C6D98FB6-0330-4FF1-B94A-65679A143027}" type="parTrans" cxnId="{21574660-C6A0-4E26-AD4E-4EC1CFAEFB5D}">
      <dgm:prSet/>
      <dgm:spPr/>
      <dgm:t>
        <a:bodyPr/>
        <a:lstStyle/>
        <a:p>
          <a:endParaRPr lang="en-US"/>
        </a:p>
      </dgm:t>
    </dgm:pt>
    <dgm:pt modelId="{B8D96C94-F00A-4246-B81B-6E11231B2AAC}" type="sibTrans" cxnId="{21574660-C6A0-4E26-AD4E-4EC1CFAEFB5D}">
      <dgm:prSet/>
      <dgm:spPr/>
      <dgm:t>
        <a:bodyPr/>
        <a:lstStyle/>
        <a:p>
          <a:endParaRPr lang="en-US"/>
        </a:p>
      </dgm:t>
    </dgm:pt>
    <dgm:pt modelId="{54A46F62-D718-49E1-9B5F-1681FB26DCF7}">
      <dgm:prSet/>
      <dgm:spPr/>
      <dgm:t>
        <a:bodyPr/>
        <a:lstStyle/>
        <a:p>
          <a:r>
            <a:rPr lang="en-US" dirty="0"/>
            <a:t>Files stored in buckets – they are a universal namespace, accessible globally. When you create an S3 bucket it generates a unique domain name</a:t>
          </a:r>
        </a:p>
      </dgm:t>
    </dgm:pt>
    <dgm:pt modelId="{FACCE87F-6445-4427-AA0C-FE0EC1E259E3}" type="parTrans" cxnId="{3506F924-A83F-4CD5-A6C4-1DD507657724}">
      <dgm:prSet/>
      <dgm:spPr/>
      <dgm:t>
        <a:bodyPr/>
        <a:lstStyle/>
        <a:p>
          <a:endParaRPr lang="en-US"/>
        </a:p>
      </dgm:t>
    </dgm:pt>
    <dgm:pt modelId="{3AF6607A-31C6-47CF-8AFC-915E8DB5F00D}" type="sibTrans" cxnId="{3506F924-A83F-4CD5-A6C4-1DD507657724}">
      <dgm:prSet/>
      <dgm:spPr/>
      <dgm:t>
        <a:bodyPr/>
        <a:lstStyle/>
        <a:p>
          <a:endParaRPr lang="en-US"/>
        </a:p>
      </dgm:t>
    </dgm:pt>
    <dgm:pt modelId="{FA820746-334A-41E8-BC7F-D12AC82ECBA6}">
      <dgm:prSet/>
      <dgm:spPr/>
      <dgm:t>
        <a:bodyPr/>
        <a:lstStyle/>
        <a:p>
          <a:r>
            <a:rPr lang="en-US" dirty="0"/>
            <a:t>https://s3-us-east-1.amazonaws.com/</a:t>
          </a:r>
          <a:r>
            <a:rPr lang="en-US" dirty="0" err="1"/>
            <a:t>sidtelang</a:t>
          </a:r>
          <a:endParaRPr lang="en-US" dirty="0"/>
        </a:p>
      </dgm:t>
    </dgm:pt>
    <dgm:pt modelId="{0FAF6282-8184-40A7-87F8-E81C885CED85}" type="parTrans" cxnId="{E6A84990-B19F-4FEE-B0CC-330DCAF16B62}">
      <dgm:prSet/>
      <dgm:spPr/>
      <dgm:t>
        <a:bodyPr/>
        <a:lstStyle/>
        <a:p>
          <a:endParaRPr lang="en-US"/>
        </a:p>
      </dgm:t>
    </dgm:pt>
    <dgm:pt modelId="{3C46BEC6-FDE5-40C7-97DE-F74D99864671}" type="sibTrans" cxnId="{E6A84990-B19F-4FEE-B0CC-330DCAF16B62}">
      <dgm:prSet/>
      <dgm:spPr/>
      <dgm:t>
        <a:bodyPr/>
        <a:lstStyle/>
        <a:p>
          <a:endParaRPr lang="en-US"/>
        </a:p>
      </dgm:t>
    </dgm:pt>
    <dgm:pt modelId="{E8965F22-F21D-43C6-867C-27B15AF62140}" type="pres">
      <dgm:prSet presAssocID="{22255965-8695-4F07-86A2-5905A86A2F16}" presName="root" presStyleCnt="0">
        <dgm:presLayoutVars>
          <dgm:dir/>
          <dgm:resizeHandles val="exact"/>
        </dgm:presLayoutVars>
      </dgm:prSet>
      <dgm:spPr/>
    </dgm:pt>
    <dgm:pt modelId="{07CD2798-9641-40EB-9D36-AF255D29654F}" type="pres">
      <dgm:prSet presAssocID="{FEE03BE6-3E7F-4DE9-9E56-9D1624F2A054}" presName="compNode" presStyleCnt="0"/>
      <dgm:spPr/>
    </dgm:pt>
    <dgm:pt modelId="{66C4C557-A5BE-4897-9B84-66A8C51E520C}" type="pres">
      <dgm:prSet presAssocID="{FEE03BE6-3E7F-4DE9-9E56-9D1624F2A05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
        </a:ext>
      </dgm:extLst>
    </dgm:pt>
    <dgm:pt modelId="{F19ED957-6988-4B06-AA19-4176A54EE3A2}" type="pres">
      <dgm:prSet presAssocID="{FEE03BE6-3E7F-4DE9-9E56-9D1624F2A054}" presName="spaceRect" presStyleCnt="0"/>
      <dgm:spPr/>
    </dgm:pt>
    <dgm:pt modelId="{52906BD9-D848-4730-806D-157AF6EA33B8}" type="pres">
      <dgm:prSet presAssocID="{FEE03BE6-3E7F-4DE9-9E56-9D1624F2A054}" presName="textRect" presStyleLbl="revTx" presStyleIdx="0" presStyleCnt="5">
        <dgm:presLayoutVars>
          <dgm:chMax val="1"/>
          <dgm:chPref val="1"/>
        </dgm:presLayoutVars>
      </dgm:prSet>
      <dgm:spPr/>
    </dgm:pt>
    <dgm:pt modelId="{48FEA2F1-5D15-4FBA-AC18-F18B540E3195}" type="pres">
      <dgm:prSet presAssocID="{D29219CC-FCB7-4116-99A7-E664FDC08200}" presName="sibTrans" presStyleCnt="0"/>
      <dgm:spPr/>
    </dgm:pt>
    <dgm:pt modelId="{50936A55-37A9-4538-BC84-D07910966496}" type="pres">
      <dgm:prSet presAssocID="{A2817B95-91E6-452F-AB8B-848732267BD8}" presName="compNode" presStyleCnt="0"/>
      <dgm:spPr/>
    </dgm:pt>
    <dgm:pt modelId="{3A29BC06-22FD-4FAB-BDE4-E98FFEA7F2A9}" type="pres">
      <dgm:prSet presAssocID="{A2817B95-91E6-452F-AB8B-848732267BD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uge"/>
        </a:ext>
      </dgm:extLst>
    </dgm:pt>
    <dgm:pt modelId="{CF73CBBD-D63C-4A66-B407-EE352FF755F3}" type="pres">
      <dgm:prSet presAssocID="{A2817B95-91E6-452F-AB8B-848732267BD8}" presName="spaceRect" presStyleCnt="0"/>
      <dgm:spPr/>
    </dgm:pt>
    <dgm:pt modelId="{81693824-46A5-428B-95BB-30ACEC16D221}" type="pres">
      <dgm:prSet presAssocID="{A2817B95-91E6-452F-AB8B-848732267BD8}" presName="textRect" presStyleLbl="revTx" presStyleIdx="1" presStyleCnt="5">
        <dgm:presLayoutVars>
          <dgm:chMax val="1"/>
          <dgm:chPref val="1"/>
        </dgm:presLayoutVars>
      </dgm:prSet>
      <dgm:spPr/>
    </dgm:pt>
    <dgm:pt modelId="{E540B6C8-C638-4162-89D5-14CCE7C388AA}" type="pres">
      <dgm:prSet presAssocID="{5CAB757D-EBEB-4F8A-9863-50E9D47BB29C}" presName="sibTrans" presStyleCnt="0"/>
      <dgm:spPr/>
    </dgm:pt>
    <dgm:pt modelId="{FEDE47CA-E002-4124-B7E9-FB978620C45B}" type="pres">
      <dgm:prSet presAssocID="{BDD1F64C-4F8D-4338-B00A-6FFA5B15BA24}" presName="compNode" presStyleCnt="0"/>
      <dgm:spPr/>
    </dgm:pt>
    <dgm:pt modelId="{BFB55D84-4373-41C8-BF5D-5885F0FD3A96}" type="pres">
      <dgm:prSet presAssocID="{BDD1F64C-4F8D-4338-B00A-6FFA5B15BA2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4ACF2442-BC8D-410B-AABA-784E6BBFE2BD}" type="pres">
      <dgm:prSet presAssocID="{BDD1F64C-4F8D-4338-B00A-6FFA5B15BA24}" presName="spaceRect" presStyleCnt="0"/>
      <dgm:spPr/>
    </dgm:pt>
    <dgm:pt modelId="{D29215B7-8B1B-4FC2-95CB-1A64D560A9EE}" type="pres">
      <dgm:prSet presAssocID="{BDD1F64C-4F8D-4338-B00A-6FFA5B15BA24}" presName="textRect" presStyleLbl="revTx" presStyleIdx="2" presStyleCnt="5">
        <dgm:presLayoutVars>
          <dgm:chMax val="1"/>
          <dgm:chPref val="1"/>
        </dgm:presLayoutVars>
      </dgm:prSet>
      <dgm:spPr/>
    </dgm:pt>
    <dgm:pt modelId="{5C0048FC-7C4D-49AD-B39C-C87A75DBDE5B}" type="pres">
      <dgm:prSet presAssocID="{B8D96C94-F00A-4246-B81B-6E11231B2AAC}" presName="sibTrans" presStyleCnt="0"/>
      <dgm:spPr/>
    </dgm:pt>
    <dgm:pt modelId="{54BC63AB-0738-4519-960D-CE24372A286F}" type="pres">
      <dgm:prSet presAssocID="{54A46F62-D718-49E1-9B5F-1681FB26DCF7}" presName="compNode" presStyleCnt="0"/>
      <dgm:spPr/>
    </dgm:pt>
    <dgm:pt modelId="{24538C1D-0EFE-408B-92AD-633E5FA00051}" type="pres">
      <dgm:prSet presAssocID="{54A46F62-D718-49E1-9B5F-1681FB26DCF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arth Globe Americas"/>
        </a:ext>
      </dgm:extLst>
    </dgm:pt>
    <dgm:pt modelId="{098A8A05-5B07-4C87-B978-41B4A7FC4015}" type="pres">
      <dgm:prSet presAssocID="{54A46F62-D718-49E1-9B5F-1681FB26DCF7}" presName="spaceRect" presStyleCnt="0"/>
      <dgm:spPr/>
    </dgm:pt>
    <dgm:pt modelId="{0E81FDED-8ED5-484A-9E48-4A9BD2C36756}" type="pres">
      <dgm:prSet presAssocID="{54A46F62-D718-49E1-9B5F-1681FB26DCF7}" presName="textRect" presStyleLbl="revTx" presStyleIdx="3" presStyleCnt="5">
        <dgm:presLayoutVars>
          <dgm:chMax val="1"/>
          <dgm:chPref val="1"/>
        </dgm:presLayoutVars>
      </dgm:prSet>
      <dgm:spPr/>
    </dgm:pt>
    <dgm:pt modelId="{E290CABC-FB7B-481F-AB6B-CF3B137CF855}" type="pres">
      <dgm:prSet presAssocID="{3AF6607A-31C6-47CF-8AFC-915E8DB5F00D}" presName="sibTrans" presStyleCnt="0"/>
      <dgm:spPr/>
    </dgm:pt>
    <dgm:pt modelId="{514BB841-5C4F-4521-B47B-AE4738934020}" type="pres">
      <dgm:prSet presAssocID="{FA820746-334A-41E8-BC7F-D12AC82ECBA6}" presName="compNode" presStyleCnt="0"/>
      <dgm:spPr/>
    </dgm:pt>
    <dgm:pt modelId="{66A8C18C-13DE-4FE2-92BF-4D69CF50446D}" type="pres">
      <dgm:prSet presAssocID="{FA820746-334A-41E8-BC7F-D12AC82ECBA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rker"/>
        </a:ext>
      </dgm:extLst>
    </dgm:pt>
    <dgm:pt modelId="{8D7D6BE2-3618-453E-9094-CD19A8F9DD9D}" type="pres">
      <dgm:prSet presAssocID="{FA820746-334A-41E8-BC7F-D12AC82ECBA6}" presName="spaceRect" presStyleCnt="0"/>
      <dgm:spPr/>
    </dgm:pt>
    <dgm:pt modelId="{600A096A-F955-4C21-9F80-937F4FCD1032}" type="pres">
      <dgm:prSet presAssocID="{FA820746-334A-41E8-BC7F-D12AC82ECBA6}" presName="textRect" presStyleLbl="revTx" presStyleIdx="4" presStyleCnt="5">
        <dgm:presLayoutVars>
          <dgm:chMax val="1"/>
          <dgm:chPref val="1"/>
        </dgm:presLayoutVars>
      </dgm:prSet>
      <dgm:spPr/>
    </dgm:pt>
  </dgm:ptLst>
  <dgm:cxnLst>
    <dgm:cxn modelId="{60F74E14-DC5B-4590-81B7-FBE029057873}" srcId="{22255965-8695-4F07-86A2-5905A86A2F16}" destId="{A2817B95-91E6-452F-AB8B-848732267BD8}" srcOrd="1" destOrd="0" parTransId="{0E7FEA97-F18A-48A1-ABF0-37406F750305}" sibTransId="{5CAB757D-EBEB-4F8A-9863-50E9D47BB29C}"/>
    <dgm:cxn modelId="{3AC0931E-0AC1-4D25-B743-41302F001073}" type="presOf" srcId="{54A46F62-D718-49E1-9B5F-1681FB26DCF7}" destId="{0E81FDED-8ED5-484A-9E48-4A9BD2C36756}" srcOrd="0" destOrd="0" presId="urn:microsoft.com/office/officeart/2018/2/layout/IconLabelList"/>
    <dgm:cxn modelId="{3506F924-A83F-4CD5-A6C4-1DD507657724}" srcId="{22255965-8695-4F07-86A2-5905A86A2F16}" destId="{54A46F62-D718-49E1-9B5F-1681FB26DCF7}" srcOrd="3" destOrd="0" parTransId="{FACCE87F-6445-4427-AA0C-FE0EC1E259E3}" sibTransId="{3AF6607A-31C6-47CF-8AFC-915E8DB5F00D}"/>
    <dgm:cxn modelId="{08785337-8AE6-4C47-8546-9CEE95C61CAA}" srcId="{22255965-8695-4F07-86A2-5905A86A2F16}" destId="{FEE03BE6-3E7F-4DE9-9E56-9D1624F2A054}" srcOrd="0" destOrd="0" parTransId="{D0A84698-BBAC-48E8-929A-25BFD72DD2AD}" sibTransId="{D29219CC-FCB7-4116-99A7-E664FDC08200}"/>
    <dgm:cxn modelId="{31FEE93A-FF13-49E1-BCF4-F891818A95FA}" type="presOf" srcId="{22255965-8695-4F07-86A2-5905A86A2F16}" destId="{E8965F22-F21D-43C6-867C-27B15AF62140}" srcOrd="0" destOrd="0" presId="urn:microsoft.com/office/officeart/2018/2/layout/IconLabelList"/>
    <dgm:cxn modelId="{95839853-8DC7-43D3-9CDF-74DFFFAA54C6}" type="presOf" srcId="{FEE03BE6-3E7F-4DE9-9E56-9D1624F2A054}" destId="{52906BD9-D848-4730-806D-157AF6EA33B8}" srcOrd="0" destOrd="0" presId="urn:microsoft.com/office/officeart/2018/2/layout/IconLabelList"/>
    <dgm:cxn modelId="{21574660-C6A0-4E26-AD4E-4EC1CFAEFB5D}" srcId="{22255965-8695-4F07-86A2-5905A86A2F16}" destId="{BDD1F64C-4F8D-4338-B00A-6FFA5B15BA24}" srcOrd="2" destOrd="0" parTransId="{C6D98FB6-0330-4FF1-B94A-65679A143027}" sibTransId="{B8D96C94-F00A-4246-B81B-6E11231B2AAC}"/>
    <dgm:cxn modelId="{FB287E8D-E4E7-4A3F-8E1F-3008F1F4BED8}" type="presOf" srcId="{BDD1F64C-4F8D-4338-B00A-6FFA5B15BA24}" destId="{D29215B7-8B1B-4FC2-95CB-1A64D560A9EE}" srcOrd="0" destOrd="0" presId="urn:microsoft.com/office/officeart/2018/2/layout/IconLabelList"/>
    <dgm:cxn modelId="{E6A84990-B19F-4FEE-B0CC-330DCAF16B62}" srcId="{22255965-8695-4F07-86A2-5905A86A2F16}" destId="{FA820746-334A-41E8-BC7F-D12AC82ECBA6}" srcOrd="4" destOrd="0" parTransId="{0FAF6282-8184-40A7-87F8-E81C885CED85}" sibTransId="{3C46BEC6-FDE5-40C7-97DE-F74D99864671}"/>
    <dgm:cxn modelId="{D93B3F99-71ED-4D14-A6B0-20E385D5D5B3}" type="presOf" srcId="{FA820746-334A-41E8-BC7F-D12AC82ECBA6}" destId="{600A096A-F955-4C21-9F80-937F4FCD1032}" srcOrd="0" destOrd="0" presId="urn:microsoft.com/office/officeart/2018/2/layout/IconLabelList"/>
    <dgm:cxn modelId="{3F5720EA-ECCF-4AF2-A069-29B12923CD44}" type="presOf" srcId="{A2817B95-91E6-452F-AB8B-848732267BD8}" destId="{81693824-46A5-428B-95BB-30ACEC16D221}" srcOrd="0" destOrd="0" presId="urn:microsoft.com/office/officeart/2018/2/layout/IconLabelList"/>
    <dgm:cxn modelId="{8DE88C52-33AE-4413-8CE9-C279BA60435B}" type="presParOf" srcId="{E8965F22-F21D-43C6-867C-27B15AF62140}" destId="{07CD2798-9641-40EB-9D36-AF255D29654F}" srcOrd="0" destOrd="0" presId="urn:microsoft.com/office/officeart/2018/2/layout/IconLabelList"/>
    <dgm:cxn modelId="{CEB1ACB5-0A11-46B7-B3D0-35F6260B445A}" type="presParOf" srcId="{07CD2798-9641-40EB-9D36-AF255D29654F}" destId="{66C4C557-A5BE-4897-9B84-66A8C51E520C}" srcOrd="0" destOrd="0" presId="urn:microsoft.com/office/officeart/2018/2/layout/IconLabelList"/>
    <dgm:cxn modelId="{596E51E7-FE29-414C-BBE6-9922C55F6765}" type="presParOf" srcId="{07CD2798-9641-40EB-9D36-AF255D29654F}" destId="{F19ED957-6988-4B06-AA19-4176A54EE3A2}" srcOrd="1" destOrd="0" presId="urn:microsoft.com/office/officeart/2018/2/layout/IconLabelList"/>
    <dgm:cxn modelId="{DD083A0E-B639-4150-833B-025393DFBBE8}" type="presParOf" srcId="{07CD2798-9641-40EB-9D36-AF255D29654F}" destId="{52906BD9-D848-4730-806D-157AF6EA33B8}" srcOrd="2" destOrd="0" presId="urn:microsoft.com/office/officeart/2018/2/layout/IconLabelList"/>
    <dgm:cxn modelId="{CB6573E7-B8B5-445B-9ACC-889121696CFB}" type="presParOf" srcId="{E8965F22-F21D-43C6-867C-27B15AF62140}" destId="{48FEA2F1-5D15-4FBA-AC18-F18B540E3195}" srcOrd="1" destOrd="0" presId="urn:microsoft.com/office/officeart/2018/2/layout/IconLabelList"/>
    <dgm:cxn modelId="{515AB3D1-4341-4D3F-9FC1-AC0D9281AEF5}" type="presParOf" srcId="{E8965F22-F21D-43C6-867C-27B15AF62140}" destId="{50936A55-37A9-4538-BC84-D07910966496}" srcOrd="2" destOrd="0" presId="urn:microsoft.com/office/officeart/2018/2/layout/IconLabelList"/>
    <dgm:cxn modelId="{1B6484BB-E175-4A76-A533-751E6D2625BB}" type="presParOf" srcId="{50936A55-37A9-4538-BC84-D07910966496}" destId="{3A29BC06-22FD-4FAB-BDE4-E98FFEA7F2A9}" srcOrd="0" destOrd="0" presId="urn:microsoft.com/office/officeart/2018/2/layout/IconLabelList"/>
    <dgm:cxn modelId="{AD556946-4ED8-40F7-8892-3235979038CE}" type="presParOf" srcId="{50936A55-37A9-4538-BC84-D07910966496}" destId="{CF73CBBD-D63C-4A66-B407-EE352FF755F3}" srcOrd="1" destOrd="0" presId="urn:microsoft.com/office/officeart/2018/2/layout/IconLabelList"/>
    <dgm:cxn modelId="{5544A568-FCAB-478A-B547-23757672FEB5}" type="presParOf" srcId="{50936A55-37A9-4538-BC84-D07910966496}" destId="{81693824-46A5-428B-95BB-30ACEC16D221}" srcOrd="2" destOrd="0" presId="urn:microsoft.com/office/officeart/2018/2/layout/IconLabelList"/>
    <dgm:cxn modelId="{A0F592E6-1F94-4D15-B400-C8DE9E5A8C9E}" type="presParOf" srcId="{E8965F22-F21D-43C6-867C-27B15AF62140}" destId="{E540B6C8-C638-4162-89D5-14CCE7C388AA}" srcOrd="3" destOrd="0" presId="urn:microsoft.com/office/officeart/2018/2/layout/IconLabelList"/>
    <dgm:cxn modelId="{B7EE57A3-EB70-4079-8BCA-81D35842F8F9}" type="presParOf" srcId="{E8965F22-F21D-43C6-867C-27B15AF62140}" destId="{FEDE47CA-E002-4124-B7E9-FB978620C45B}" srcOrd="4" destOrd="0" presId="urn:microsoft.com/office/officeart/2018/2/layout/IconLabelList"/>
    <dgm:cxn modelId="{02C12243-08A5-40BC-8A9D-AD5E75EE3F68}" type="presParOf" srcId="{FEDE47CA-E002-4124-B7E9-FB978620C45B}" destId="{BFB55D84-4373-41C8-BF5D-5885F0FD3A96}" srcOrd="0" destOrd="0" presId="urn:microsoft.com/office/officeart/2018/2/layout/IconLabelList"/>
    <dgm:cxn modelId="{30EE0A0B-6844-45E9-AAB1-2BD907376C3F}" type="presParOf" srcId="{FEDE47CA-E002-4124-B7E9-FB978620C45B}" destId="{4ACF2442-BC8D-410B-AABA-784E6BBFE2BD}" srcOrd="1" destOrd="0" presId="urn:microsoft.com/office/officeart/2018/2/layout/IconLabelList"/>
    <dgm:cxn modelId="{CC94BD62-EC49-4B27-AB4E-B765315FF89F}" type="presParOf" srcId="{FEDE47CA-E002-4124-B7E9-FB978620C45B}" destId="{D29215B7-8B1B-4FC2-95CB-1A64D560A9EE}" srcOrd="2" destOrd="0" presId="urn:microsoft.com/office/officeart/2018/2/layout/IconLabelList"/>
    <dgm:cxn modelId="{9170B2B1-C847-4CF6-AD0F-360534841532}" type="presParOf" srcId="{E8965F22-F21D-43C6-867C-27B15AF62140}" destId="{5C0048FC-7C4D-49AD-B39C-C87A75DBDE5B}" srcOrd="5" destOrd="0" presId="urn:microsoft.com/office/officeart/2018/2/layout/IconLabelList"/>
    <dgm:cxn modelId="{378BDB05-0921-4D92-8D9F-7F23DBCE7B87}" type="presParOf" srcId="{E8965F22-F21D-43C6-867C-27B15AF62140}" destId="{54BC63AB-0738-4519-960D-CE24372A286F}" srcOrd="6" destOrd="0" presId="urn:microsoft.com/office/officeart/2018/2/layout/IconLabelList"/>
    <dgm:cxn modelId="{44B9C984-B3AB-4737-9A0A-ADB9D6115FC6}" type="presParOf" srcId="{54BC63AB-0738-4519-960D-CE24372A286F}" destId="{24538C1D-0EFE-408B-92AD-633E5FA00051}" srcOrd="0" destOrd="0" presId="urn:microsoft.com/office/officeart/2018/2/layout/IconLabelList"/>
    <dgm:cxn modelId="{5B26B16C-4E75-4D24-A7E8-04BAB93975E4}" type="presParOf" srcId="{54BC63AB-0738-4519-960D-CE24372A286F}" destId="{098A8A05-5B07-4C87-B978-41B4A7FC4015}" srcOrd="1" destOrd="0" presId="urn:microsoft.com/office/officeart/2018/2/layout/IconLabelList"/>
    <dgm:cxn modelId="{5FE856FE-8A73-49D7-83A2-7962781DA6CA}" type="presParOf" srcId="{54BC63AB-0738-4519-960D-CE24372A286F}" destId="{0E81FDED-8ED5-484A-9E48-4A9BD2C36756}" srcOrd="2" destOrd="0" presId="urn:microsoft.com/office/officeart/2018/2/layout/IconLabelList"/>
    <dgm:cxn modelId="{59F9DDD4-2FA7-431A-AFB8-8B5043266D68}" type="presParOf" srcId="{E8965F22-F21D-43C6-867C-27B15AF62140}" destId="{E290CABC-FB7B-481F-AB6B-CF3B137CF855}" srcOrd="7" destOrd="0" presId="urn:microsoft.com/office/officeart/2018/2/layout/IconLabelList"/>
    <dgm:cxn modelId="{E683446D-B1EF-4579-8101-92A613E63EBA}" type="presParOf" srcId="{E8965F22-F21D-43C6-867C-27B15AF62140}" destId="{514BB841-5C4F-4521-B47B-AE4738934020}" srcOrd="8" destOrd="0" presId="urn:microsoft.com/office/officeart/2018/2/layout/IconLabelList"/>
    <dgm:cxn modelId="{7A6D2BA6-AED3-47B1-8CF4-41F51726C5AD}" type="presParOf" srcId="{514BB841-5C4F-4521-B47B-AE4738934020}" destId="{66A8C18C-13DE-4FE2-92BF-4D69CF50446D}" srcOrd="0" destOrd="0" presId="urn:microsoft.com/office/officeart/2018/2/layout/IconLabelList"/>
    <dgm:cxn modelId="{B2171E17-B965-494F-AD7F-6229CBA22BB3}" type="presParOf" srcId="{514BB841-5C4F-4521-B47B-AE4738934020}" destId="{8D7D6BE2-3618-453E-9094-CD19A8F9DD9D}" srcOrd="1" destOrd="0" presId="urn:microsoft.com/office/officeart/2018/2/layout/IconLabelList"/>
    <dgm:cxn modelId="{B186FE21-EFCA-4E1E-BD5C-FB9DF0D51114}" type="presParOf" srcId="{514BB841-5C4F-4521-B47B-AE4738934020}" destId="{600A096A-F955-4C21-9F80-937F4FCD103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E365704-F831-4D8E-A09A-7BF8B5C65BA6}" type="doc">
      <dgm:prSet loTypeId="urn:microsoft.com/office/officeart/2018/2/layout/IconLabelDescriptionList" loCatId="icon" qsTypeId="urn:microsoft.com/office/officeart/2005/8/quickstyle/simple4" qsCatId="simple" csTypeId="urn:microsoft.com/office/officeart/2018/5/colors/Iconchunking_neutralbg_colorful1" csCatId="colorful" phldr="1"/>
      <dgm:spPr/>
      <dgm:t>
        <a:bodyPr/>
        <a:lstStyle/>
        <a:p>
          <a:endParaRPr lang="en-US"/>
        </a:p>
      </dgm:t>
    </dgm:pt>
    <dgm:pt modelId="{6F8148E7-C2D0-40B8-A30C-3CA3BD72A1E7}">
      <dgm:prSet/>
      <dgm:spPr/>
      <dgm:t>
        <a:bodyPr/>
        <a:lstStyle/>
        <a:p>
          <a:pPr>
            <a:defRPr b="1"/>
          </a:pPr>
          <a:r>
            <a:rPr lang="en-US"/>
            <a:t>In Transit - SSL/TLS</a:t>
          </a:r>
        </a:p>
      </dgm:t>
    </dgm:pt>
    <dgm:pt modelId="{B9E8CDA4-912C-4BB8-9592-57608158E238}" type="parTrans" cxnId="{9C70F073-E3DC-4DD9-991F-C8FB65640B1F}">
      <dgm:prSet/>
      <dgm:spPr/>
      <dgm:t>
        <a:bodyPr/>
        <a:lstStyle/>
        <a:p>
          <a:endParaRPr lang="en-US"/>
        </a:p>
      </dgm:t>
    </dgm:pt>
    <dgm:pt modelId="{8A07E3A4-F19D-4240-84D4-567510750656}" type="sibTrans" cxnId="{9C70F073-E3DC-4DD9-991F-C8FB65640B1F}">
      <dgm:prSet/>
      <dgm:spPr/>
      <dgm:t>
        <a:bodyPr/>
        <a:lstStyle/>
        <a:p>
          <a:endParaRPr lang="en-US"/>
        </a:p>
      </dgm:t>
    </dgm:pt>
    <dgm:pt modelId="{90E289B8-9FA8-41F0-A505-81AAE39B43D6}">
      <dgm:prSet/>
      <dgm:spPr/>
      <dgm:t>
        <a:bodyPr/>
        <a:lstStyle/>
        <a:p>
          <a:pPr>
            <a:defRPr b="1"/>
          </a:pPr>
          <a:r>
            <a:rPr lang="en-US"/>
            <a:t>At REST – </a:t>
          </a:r>
        </a:p>
      </dgm:t>
    </dgm:pt>
    <dgm:pt modelId="{6B7F8DD2-A8D0-4FFD-9C9D-322E027EF0A4}" type="parTrans" cxnId="{E8D45640-84BF-4707-A4AF-28E2AAC35D20}">
      <dgm:prSet/>
      <dgm:spPr/>
      <dgm:t>
        <a:bodyPr/>
        <a:lstStyle/>
        <a:p>
          <a:endParaRPr lang="en-US"/>
        </a:p>
      </dgm:t>
    </dgm:pt>
    <dgm:pt modelId="{8CA466E2-3007-403A-9053-AFA87A26F99B}" type="sibTrans" cxnId="{E8D45640-84BF-4707-A4AF-28E2AAC35D20}">
      <dgm:prSet/>
      <dgm:spPr/>
      <dgm:t>
        <a:bodyPr/>
        <a:lstStyle/>
        <a:p>
          <a:endParaRPr lang="en-US"/>
        </a:p>
      </dgm:t>
    </dgm:pt>
    <dgm:pt modelId="{19DEC9C0-0C13-42E8-88C0-DBBEACE974EA}">
      <dgm:prSet/>
      <dgm:spPr/>
      <dgm:t>
        <a:bodyPr/>
        <a:lstStyle/>
        <a:p>
          <a:r>
            <a:rPr lang="en-US"/>
            <a:t>Server side</a:t>
          </a:r>
        </a:p>
      </dgm:t>
    </dgm:pt>
    <dgm:pt modelId="{134939C1-5AE6-47D0-8BE4-D468EE514E60}" type="parTrans" cxnId="{24F4E4E3-F2E8-445A-A5F1-9EAD7259ABC2}">
      <dgm:prSet/>
      <dgm:spPr/>
      <dgm:t>
        <a:bodyPr/>
        <a:lstStyle/>
        <a:p>
          <a:endParaRPr lang="en-US"/>
        </a:p>
      </dgm:t>
    </dgm:pt>
    <dgm:pt modelId="{AFEF624E-6365-485D-BAC3-293F7B9F834F}" type="sibTrans" cxnId="{24F4E4E3-F2E8-445A-A5F1-9EAD7259ABC2}">
      <dgm:prSet/>
      <dgm:spPr/>
      <dgm:t>
        <a:bodyPr/>
        <a:lstStyle/>
        <a:p>
          <a:endParaRPr lang="en-US"/>
        </a:p>
      </dgm:t>
    </dgm:pt>
    <dgm:pt modelId="{A8F5D183-2DB9-4246-9863-32FBC941F174}">
      <dgm:prSet/>
      <dgm:spPr/>
      <dgm:t>
        <a:bodyPr/>
        <a:lstStyle/>
        <a:p>
          <a:r>
            <a:rPr lang="en-US"/>
            <a:t>SSE-S3 (S3 managed keys) AES 256</a:t>
          </a:r>
        </a:p>
      </dgm:t>
    </dgm:pt>
    <dgm:pt modelId="{739ABE80-4BAF-413D-9294-623257E13DBE}" type="parTrans" cxnId="{6812F156-87A6-44B6-824F-D91643720217}">
      <dgm:prSet/>
      <dgm:spPr/>
      <dgm:t>
        <a:bodyPr/>
        <a:lstStyle/>
        <a:p>
          <a:endParaRPr lang="en-US"/>
        </a:p>
      </dgm:t>
    </dgm:pt>
    <dgm:pt modelId="{3A618E7B-1A25-4EBF-8FD2-0A773FFEE2DC}" type="sibTrans" cxnId="{6812F156-87A6-44B6-824F-D91643720217}">
      <dgm:prSet/>
      <dgm:spPr/>
      <dgm:t>
        <a:bodyPr/>
        <a:lstStyle/>
        <a:p>
          <a:endParaRPr lang="en-US"/>
        </a:p>
      </dgm:t>
    </dgm:pt>
    <dgm:pt modelId="{46E532F1-F107-4284-8E18-2348C6077C6B}">
      <dgm:prSet/>
      <dgm:spPr/>
      <dgm:t>
        <a:bodyPr/>
        <a:lstStyle/>
        <a:p>
          <a:r>
            <a:rPr lang="en-US"/>
            <a:t>SSE-KMS</a:t>
          </a:r>
        </a:p>
      </dgm:t>
    </dgm:pt>
    <dgm:pt modelId="{6BB7CB2B-B8BD-4334-A647-6ACC5416920B}" type="parTrans" cxnId="{62B721F9-3D97-43AE-A674-A078AA5A4951}">
      <dgm:prSet/>
      <dgm:spPr/>
      <dgm:t>
        <a:bodyPr/>
        <a:lstStyle/>
        <a:p>
          <a:endParaRPr lang="en-US"/>
        </a:p>
      </dgm:t>
    </dgm:pt>
    <dgm:pt modelId="{6B71A9DB-AE3D-4457-92F9-382C3E139004}" type="sibTrans" cxnId="{62B721F9-3D97-43AE-A674-A078AA5A4951}">
      <dgm:prSet/>
      <dgm:spPr/>
      <dgm:t>
        <a:bodyPr/>
        <a:lstStyle/>
        <a:p>
          <a:endParaRPr lang="en-US"/>
        </a:p>
      </dgm:t>
    </dgm:pt>
    <dgm:pt modelId="{C45AB60F-3D1F-462F-B814-336004D18F51}">
      <dgm:prSet/>
      <dgm:spPr/>
      <dgm:t>
        <a:bodyPr/>
        <a:lstStyle/>
        <a:p>
          <a:r>
            <a:rPr lang="en-US"/>
            <a:t>SSE-C (customer provided keys)</a:t>
          </a:r>
        </a:p>
      </dgm:t>
    </dgm:pt>
    <dgm:pt modelId="{F8559015-A712-450A-AF49-4A21860D11F8}" type="parTrans" cxnId="{1C29A308-4856-49D3-8753-F5287E085A0F}">
      <dgm:prSet/>
      <dgm:spPr/>
      <dgm:t>
        <a:bodyPr/>
        <a:lstStyle/>
        <a:p>
          <a:endParaRPr lang="en-US"/>
        </a:p>
      </dgm:t>
    </dgm:pt>
    <dgm:pt modelId="{B7F2852B-15B8-40AA-882A-C9B5C5600A6A}" type="sibTrans" cxnId="{1C29A308-4856-49D3-8753-F5287E085A0F}">
      <dgm:prSet/>
      <dgm:spPr/>
      <dgm:t>
        <a:bodyPr/>
        <a:lstStyle/>
        <a:p>
          <a:endParaRPr lang="en-US"/>
        </a:p>
      </dgm:t>
    </dgm:pt>
    <dgm:pt modelId="{49F68463-6DD9-45B6-B345-A3CB6D0D364C}">
      <dgm:prSet/>
      <dgm:spPr/>
      <dgm:t>
        <a:bodyPr/>
        <a:lstStyle/>
        <a:p>
          <a:r>
            <a:rPr lang="en-US"/>
            <a:t>Client side encryptions</a:t>
          </a:r>
        </a:p>
      </dgm:t>
    </dgm:pt>
    <dgm:pt modelId="{31E5A9BD-9373-4A02-BEDB-ACC04904589F}" type="parTrans" cxnId="{5DB2E66E-5090-4BC2-81C6-1925727C0A12}">
      <dgm:prSet/>
      <dgm:spPr/>
      <dgm:t>
        <a:bodyPr/>
        <a:lstStyle/>
        <a:p>
          <a:endParaRPr lang="en-US"/>
        </a:p>
      </dgm:t>
    </dgm:pt>
    <dgm:pt modelId="{B82FAED9-C9DD-456D-80D6-8A73A83C5582}" type="sibTrans" cxnId="{5DB2E66E-5090-4BC2-81C6-1925727C0A12}">
      <dgm:prSet/>
      <dgm:spPr/>
      <dgm:t>
        <a:bodyPr/>
        <a:lstStyle/>
        <a:p>
          <a:endParaRPr lang="en-US"/>
        </a:p>
      </dgm:t>
    </dgm:pt>
    <dgm:pt modelId="{B4E2DF2E-2DAF-4472-9C07-BE32A72231CA}" type="pres">
      <dgm:prSet presAssocID="{6E365704-F831-4D8E-A09A-7BF8B5C65BA6}" presName="root" presStyleCnt="0">
        <dgm:presLayoutVars>
          <dgm:dir/>
          <dgm:resizeHandles val="exact"/>
        </dgm:presLayoutVars>
      </dgm:prSet>
      <dgm:spPr/>
    </dgm:pt>
    <dgm:pt modelId="{77CC7819-6B91-4192-81FB-BFDEC5CAF28B}" type="pres">
      <dgm:prSet presAssocID="{6F8148E7-C2D0-40B8-A30C-3CA3BD72A1E7}" presName="compNode" presStyleCnt="0"/>
      <dgm:spPr/>
    </dgm:pt>
    <dgm:pt modelId="{9B6AA901-2250-44F7-9BA4-2961A25A5151}" type="pres">
      <dgm:prSet presAssocID="{6F8148E7-C2D0-40B8-A30C-3CA3BD72A1E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ain"/>
        </a:ext>
      </dgm:extLst>
    </dgm:pt>
    <dgm:pt modelId="{FD72A6DE-AAEC-4E12-A44E-5A15E2EE73CA}" type="pres">
      <dgm:prSet presAssocID="{6F8148E7-C2D0-40B8-A30C-3CA3BD72A1E7}" presName="iconSpace" presStyleCnt="0"/>
      <dgm:spPr/>
    </dgm:pt>
    <dgm:pt modelId="{3CCFF0D4-A234-4A6D-902D-381FAB8C6C18}" type="pres">
      <dgm:prSet presAssocID="{6F8148E7-C2D0-40B8-A30C-3CA3BD72A1E7}" presName="parTx" presStyleLbl="revTx" presStyleIdx="0" presStyleCnt="4">
        <dgm:presLayoutVars>
          <dgm:chMax val="0"/>
          <dgm:chPref val="0"/>
        </dgm:presLayoutVars>
      </dgm:prSet>
      <dgm:spPr/>
    </dgm:pt>
    <dgm:pt modelId="{D4A85C7B-BCCB-46F1-852E-8AD5D406FC04}" type="pres">
      <dgm:prSet presAssocID="{6F8148E7-C2D0-40B8-A30C-3CA3BD72A1E7}" presName="txSpace" presStyleCnt="0"/>
      <dgm:spPr/>
    </dgm:pt>
    <dgm:pt modelId="{084466D9-91A9-4539-A5CB-AA89C68199BB}" type="pres">
      <dgm:prSet presAssocID="{6F8148E7-C2D0-40B8-A30C-3CA3BD72A1E7}" presName="desTx" presStyleLbl="revTx" presStyleIdx="1" presStyleCnt="4">
        <dgm:presLayoutVars/>
      </dgm:prSet>
      <dgm:spPr/>
    </dgm:pt>
    <dgm:pt modelId="{B3DEFA05-07C4-4403-9013-CB16D1CC938C}" type="pres">
      <dgm:prSet presAssocID="{8A07E3A4-F19D-4240-84D4-567510750656}" presName="sibTrans" presStyleCnt="0"/>
      <dgm:spPr/>
    </dgm:pt>
    <dgm:pt modelId="{DE22E603-D657-451B-8FE7-F3CDACFE9D38}" type="pres">
      <dgm:prSet presAssocID="{90E289B8-9FA8-41F0-A505-81AAE39B43D6}" presName="compNode" presStyleCnt="0"/>
      <dgm:spPr/>
    </dgm:pt>
    <dgm:pt modelId="{A7E89651-C71B-4E5F-BB1F-85150F759ADA}" type="pres">
      <dgm:prSet presAssocID="{90E289B8-9FA8-41F0-A505-81AAE39B43D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397C5701-41B9-4DDD-94E8-3089A515495F}" type="pres">
      <dgm:prSet presAssocID="{90E289B8-9FA8-41F0-A505-81AAE39B43D6}" presName="iconSpace" presStyleCnt="0"/>
      <dgm:spPr/>
    </dgm:pt>
    <dgm:pt modelId="{439C6305-7364-43FA-ABFC-2211581CAAA8}" type="pres">
      <dgm:prSet presAssocID="{90E289B8-9FA8-41F0-A505-81AAE39B43D6}" presName="parTx" presStyleLbl="revTx" presStyleIdx="2" presStyleCnt="4">
        <dgm:presLayoutVars>
          <dgm:chMax val="0"/>
          <dgm:chPref val="0"/>
        </dgm:presLayoutVars>
      </dgm:prSet>
      <dgm:spPr/>
    </dgm:pt>
    <dgm:pt modelId="{E607EC60-3691-42AD-8035-A6DC042509AE}" type="pres">
      <dgm:prSet presAssocID="{90E289B8-9FA8-41F0-A505-81AAE39B43D6}" presName="txSpace" presStyleCnt="0"/>
      <dgm:spPr/>
    </dgm:pt>
    <dgm:pt modelId="{A491AC31-90CB-4CE0-9DE5-EA7DEA96DA05}" type="pres">
      <dgm:prSet presAssocID="{90E289B8-9FA8-41F0-A505-81AAE39B43D6}" presName="desTx" presStyleLbl="revTx" presStyleIdx="3" presStyleCnt="4">
        <dgm:presLayoutVars/>
      </dgm:prSet>
      <dgm:spPr/>
    </dgm:pt>
  </dgm:ptLst>
  <dgm:cxnLst>
    <dgm:cxn modelId="{1C29A308-4856-49D3-8753-F5287E085A0F}" srcId="{19DEC9C0-0C13-42E8-88C0-DBBEACE974EA}" destId="{C45AB60F-3D1F-462F-B814-336004D18F51}" srcOrd="2" destOrd="0" parTransId="{F8559015-A712-450A-AF49-4A21860D11F8}" sibTransId="{B7F2852B-15B8-40AA-882A-C9B5C5600A6A}"/>
    <dgm:cxn modelId="{BCE1B60C-BFC1-4AE6-BB63-91686F029315}" type="presOf" srcId="{46E532F1-F107-4284-8E18-2348C6077C6B}" destId="{A491AC31-90CB-4CE0-9DE5-EA7DEA96DA05}" srcOrd="0" destOrd="2" presId="urn:microsoft.com/office/officeart/2018/2/layout/IconLabelDescriptionList"/>
    <dgm:cxn modelId="{E8D45640-84BF-4707-A4AF-28E2AAC35D20}" srcId="{6E365704-F831-4D8E-A09A-7BF8B5C65BA6}" destId="{90E289B8-9FA8-41F0-A505-81AAE39B43D6}" srcOrd="1" destOrd="0" parTransId="{6B7F8DD2-A8D0-4FFD-9C9D-322E027EF0A4}" sibTransId="{8CA466E2-3007-403A-9053-AFA87A26F99B}"/>
    <dgm:cxn modelId="{5A504A49-CBE8-4881-AC08-E8A028F27437}" type="presOf" srcId="{6E365704-F831-4D8E-A09A-7BF8B5C65BA6}" destId="{B4E2DF2E-2DAF-4472-9C07-BE32A72231CA}" srcOrd="0" destOrd="0" presId="urn:microsoft.com/office/officeart/2018/2/layout/IconLabelDescriptionList"/>
    <dgm:cxn modelId="{6812F156-87A6-44B6-824F-D91643720217}" srcId="{19DEC9C0-0C13-42E8-88C0-DBBEACE974EA}" destId="{A8F5D183-2DB9-4246-9863-32FBC941F174}" srcOrd="0" destOrd="0" parTransId="{739ABE80-4BAF-413D-9294-623257E13DBE}" sibTransId="{3A618E7B-1A25-4EBF-8FD2-0A773FFEE2DC}"/>
    <dgm:cxn modelId="{5DB2E66E-5090-4BC2-81C6-1925727C0A12}" srcId="{90E289B8-9FA8-41F0-A505-81AAE39B43D6}" destId="{49F68463-6DD9-45B6-B345-A3CB6D0D364C}" srcOrd="1" destOrd="0" parTransId="{31E5A9BD-9373-4A02-BEDB-ACC04904589F}" sibTransId="{B82FAED9-C9DD-456D-80D6-8A73A83C5582}"/>
    <dgm:cxn modelId="{DE143570-46A5-4E9A-85DC-9766AEB5CE11}" type="presOf" srcId="{19DEC9C0-0C13-42E8-88C0-DBBEACE974EA}" destId="{A491AC31-90CB-4CE0-9DE5-EA7DEA96DA05}" srcOrd="0" destOrd="0" presId="urn:microsoft.com/office/officeart/2018/2/layout/IconLabelDescriptionList"/>
    <dgm:cxn modelId="{9C70F073-E3DC-4DD9-991F-C8FB65640B1F}" srcId="{6E365704-F831-4D8E-A09A-7BF8B5C65BA6}" destId="{6F8148E7-C2D0-40B8-A30C-3CA3BD72A1E7}" srcOrd="0" destOrd="0" parTransId="{B9E8CDA4-912C-4BB8-9592-57608158E238}" sibTransId="{8A07E3A4-F19D-4240-84D4-567510750656}"/>
    <dgm:cxn modelId="{257B3582-5943-4CE7-91E2-8D5E37DC0D5A}" type="presOf" srcId="{C45AB60F-3D1F-462F-B814-336004D18F51}" destId="{A491AC31-90CB-4CE0-9DE5-EA7DEA96DA05}" srcOrd="0" destOrd="3" presId="urn:microsoft.com/office/officeart/2018/2/layout/IconLabelDescriptionList"/>
    <dgm:cxn modelId="{DA36A0B1-1E32-4A75-A2C9-CDC65BD944AA}" type="presOf" srcId="{A8F5D183-2DB9-4246-9863-32FBC941F174}" destId="{A491AC31-90CB-4CE0-9DE5-EA7DEA96DA05}" srcOrd="0" destOrd="1" presId="urn:microsoft.com/office/officeart/2018/2/layout/IconLabelDescriptionList"/>
    <dgm:cxn modelId="{4A9A02C1-DF3B-4F10-860F-FF1A53D66C11}" type="presOf" srcId="{6F8148E7-C2D0-40B8-A30C-3CA3BD72A1E7}" destId="{3CCFF0D4-A234-4A6D-902D-381FAB8C6C18}" srcOrd="0" destOrd="0" presId="urn:microsoft.com/office/officeart/2018/2/layout/IconLabelDescriptionList"/>
    <dgm:cxn modelId="{925D93C2-A91A-401B-B863-E00346E2AFB5}" type="presOf" srcId="{90E289B8-9FA8-41F0-A505-81AAE39B43D6}" destId="{439C6305-7364-43FA-ABFC-2211581CAAA8}" srcOrd="0" destOrd="0" presId="urn:microsoft.com/office/officeart/2018/2/layout/IconLabelDescriptionList"/>
    <dgm:cxn modelId="{24F4E4E3-F2E8-445A-A5F1-9EAD7259ABC2}" srcId="{90E289B8-9FA8-41F0-A505-81AAE39B43D6}" destId="{19DEC9C0-0C13-42E8-88C0-DBBEACE974EA}" srcOrd="0" destOrd="0" parTransId="{134939C1-5AE6-47D0-8BE4-D468EE514E60}" sibTransId="{AFEF624E-6365-485D-BAC3-293F7B9F834F}"/>
    <dgm:cxn modelId="{36B17EEC-CF73-4033-8437-D9D5A3E119D8}" type="presOf" srcId="{49F68463-6DD9-45B6-B345-A3CB6D0D364C}" destId="{A491AC31-90CB-4CE0-9DE5-EA7DEA96DA05}" srcOrd="0" destOrd="4" presId="urn:microsoft.com/office/officeart/2018/2/layout/IconLabelDescriptionList"/>
    <dgm:cxn modelId="{62B721F9-3D97-43AE-A674-A078AA5A4951}" srcId="{19DEC9C0-0C13-42E8-88C0-DBBEACE974EA}" destId="{46E532F1-F107-4284-8E18-2348C6077C6B}" srcOrd="1" destOrd="0" parTransId="{6BB7CB2B-B8BD-4334-A647-6ACC5416920B}" sibTransId="{6B71A9DB-AE3D-4457-92F9-382C3E139004}"/>
    <dgm:cxn modelId="{5BD7A654-7557-4068-805E-2782FC89F333}" type="presParOf" srcId="{B4E2DF2E-2DAF-4472-9C07-BE32A72231CA}" destId="{77CC7819-6B91-4192-81FB-BFDEC5CAF28B}" srcOrd="0" destOrd="0" presId="urn:microsoft.com/office/officeart/2018/2/layout/IconLabelDescriptionList"/>
    <dgm:cxn modelId="{1E1EA7CE-2723-42C4-8C66-EA18CA299361}" type="presParOf" srcId="{77CC7819-6B91-4192-81FB-BFDEC5CAF28B}" destId="{9B6AA901-2250-44F7-9BA4-2961A25A5151}" srcOrd="0" destOrd="0" presId="urn:microsoft.com/office/officeart/2018/2/layout/IconLabelDescriptionList"/>
    <dgm:cxn modelId="{8A53140A-D9E5-46F9-A3B6-D16F61DCC7BE}" type="presParOf" srcId="{77CC7819-6B91-4192-81FB-BFDEC5CAF28B}" destId="{FD72A6DE-AAEC-4E12-A44E-5A15E2EE73CA}" srcOrd="1" destOrd="0" presId="urn:microsoft.com/office/officeart/2018/2/layout/IconLabelDescriptionList"/>
    <dgm:cxn modelId="{E1A22F88-5BD3-4C4A-A628-B1F0E3CC2502}" type="presParOf" srcId="{77CC7819-6B91-4192-81FB-BFDEC5CAF28B}" destId="{3CCFF0D4-A234-4A6D-902D-381FAB8C6C18}" srcOrd="2" destOrd="0" presId="urn:microsoft.com/office/officeart/2018/2/layout/IconLabelDescriptionList"/>
    <dgm:cxn modelId="{B7B7322C-91F6-4FC2-831B-D17F058138EF}" type="presParOf" srcId="{77CC7819-6B91-4192-81FB-BFDEC5CAF28B}" destId="{D4A85C7B-BCCB-46F1-852E-8AD5D406FC04}" srcOrd="3" destOrd="0" presId="urn:microsoft.com/office/officeart/2018/2/layout/IconLabelDescriptionList"/>
    <dgm:cxn modelId="{039E2C19-BC74-4965-81A0-95684B8AF6D2}" type="presParOf" srcId="{77CC7819-6B91-4192-81FB-BFDEC5CAF28B}" destId="{084466D9-91A9-4539-A5CB-AA89C68199BB}" srcOrd="4" destOrd="0" presId="urn:microsoft.com/office/officeart/2018/2/layout/IconLabelDescriptionList"/>
    <dgm:cxn modelId="{F1BE01B3-32BA-48DE-BE50-3A03A5C0D5D9}" type="presParOf" srcId="{B4E2DF2E-2DAF-4472-9C07-BE32A72231CA}" destId="{B3DEFA05-07C4-4403-9013-CB16D1CC938C}" srcOrd="1" destOrd="0" presId="urn:microsoft.com/office/officeart/2018/2/layout/IconLabelDescriptionList"/>
    <dgm:cxn modelId="{EEB8C1C2-6696-46EF-991D-120CF2D46E71}" type="presParOf" srcId="{B4E2DF2E-2DAF-4472-9C07-BE32A72231CA}" destId="{DE22E603-D657-451B-8FE7-F3CDACFE9D38}" srcOrd="2" destOrd="0" presId="urn:microsoft.com/office/officeart/2018/2/layout/IconLabelDescriptionList"/>
    <dgm:cxn modelId="{376DE821-0C97-4C60-B064-D9560BA42CF1}" type="presParOf" srcId="{DE22E603-D657-451B-8FE7-F3CDACFE9D38}" destId="{A7E89651-C71B-4E5F-BB1F-85150F759ADA}" srcOrd="0" destOrd="0" presId="urn:microsoft.com/office/officeart/2018/2/layout/IconLabelDescriptionList"/>
    <dgm:cxn modelId="{1E1B26B8-7C3C-4F40-AA78-8898D99158B1}" type="presParOf" srcId="{DE22E603-D657-451B-8FE7-F3CDACFE9D38}" destId="{397C5701-41B9-4DDD-94E8-3089A515495F}" srcOrd="1" destOrd="0" presId="urn:microsoft.com/office/officeart/2018/2/layout/IconLabelDescriptionList"/>
    <dgm:cxn modelId="{F06785C4-BDB7-497A-8BE3-27551444AAA5}" type="presParOf" srcId="{DE22E603-D657-451B-8FE7-F3CDACFE9D38}" destId="{439C6305-7364-43FA-ABFC-2211581CAAA8}" srcOrd="2" destOrd="0" presId="urn:microsoft.com/office/officeart/2018/2/layout/IconLabelDescriptionList"/>
    <dgm:cxn modelId="{C960DC3E-4015-41B5-8BC2-371F7A3DEE6B}" type="presParOf" srcId="{DE22E603-D657-451B-8FE7-F3CDACFE9D38}" destId="{E607EC60-3691-42AD-8035-A6DC042509AE}" srcOrd="3" destOrd="0" presId="urn:microsoft.com/office/officeart/2018/2/layout/IconLabelDescriptionList"/>
    <dgm:cxn modelId="{B2095A79-1066-4231-AA9A-4C1B6874A04B}" type="presParOf" srcId="{DE22E603-D657-451B-8FE7-F3CDACFE9D38}" destId="{A491AC31-90CB-4CE0-9DE5-EA7DEA96DA05}"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CD79051-900B-4BE8-B058-72F59C1D5D8B}" type="doc">
      <dgm:prSet loTypeId="urn:microsoft.com/office/officeart/2018/2/layout/IconLabelList" loCatId="icon" qsTypeId="urn:microsoft.com/office/officeart/2005/8/quickstyle/simple4" qsCatId="simple" csTypeId="urn:microsoft.com/office/officeart/2018/5/colors/Iconchunking_neutralbg_colorful5" csCatId="colorful" phldr="1"/>
      <dgm:spPr/>
      <dgm:t>
        <a:bodyPr/>
        <a:lstStyle/>
        <a:p>
          <a:endParaRPr lang="en-US"/>
        </a:p>
      </dgm:t>
    </dgm:pt>
    <dgm:pt modelId="{046EAEA3-14CF-47FC-975F-260F560ACAEF}">
      <dgm:prSet/>
      <dgm:spPr/>
      <dgm:t>
        <a:bodyPr/>
        <a:lstStyle/>
        <a:p>
          <a:r>
            <a:rPr lang="en-US"/>
            <a:t>Connects an on premise s/w appliance with cloud based storage</a:t>
          </a:r>
        </a:p>
      </dgm:t>
    </dgm:pt>
    <dgm:pt modelId="{4E67DD5A-072A-4E2E-B19E-0A9D554E92DE}" type="parTrans" cxnId="{FECFF68F-D363-42D7-B4BC-4AF85CD76E0E}">
      <dgm:prSet/>
      <dgm:spPr/>
      <dgm:t>
        <a:bodyPr/>
        <a:lstStyle/>
        <a:p>
          <a:endParaRPr lang="en-US"/>
        </a:p>
      </dgm:t>
    </dgm:pt>
    <dgm:pt modelId="{12B5A9EC-44CE-4D5A-BC00-FB39DC236AAE}" type="sibTrans" cxnId="{FECFF68F-D363-42D7-B4BC-4AF85CD76E0E}">
      <dgm:prSet/>
      <dgm:spPr/>
      <dgm:t>
        <a:bodyPr/>
        <a:lstStyle/>
        <a:p>
          <a:endParaRPr lang="en-US"/>
        </a:p>
      </dgm:t>
    </dgm:pt>
    <dgm:pt modelId="{5493FF89-2D0B-472B-9610-39CC1085E0B1}">
      <dgm:prSet/>
      <dgm:spPr/>
      <dgm:t>
        <a:bodyPr/>
        <a:lstStyle/>
        <a:p>
          <a:r>
            <a:rPr lang="en-US"/>
            <a:t>Seamless integration between on premise IT env and AWS storage infra</a:t>
          </a:r>
        </a:p>
      </dgm:t>
    </dgm:pt>
    <dgm:pt modelId="{93A31ECA-5783-44EA-B1DE-C4D96DB02979}" type="parTrans" cxnId="{0F3F892D-06E0-4532-98F2-A5B7F86622F6}">
      <dgm:prSet/>
      <dgm:spPr/>
      <dgm:t>
        <a:bodyPr/>
        <a:lstStyle/>
        <a:p>
          <a:endParaRPr lang="en-US"/>
        </a:p>
      </dgm:t>
    </dgm:pt>
    <dgm:pt modelId="{AB5C026E-842C-43D7-AF63-DDB4C82BAD38}" type="sibTrans" cxnId="{0F3F892D-06E0-4532-98F2-A5B7F86622F6}">
      <dgm:prSet/>
      <dgm:spPr/>
      <dgm:t>
        <a:bodyPr/>
        <a:lstStyle/>
        <a:p>
          <a:endParaRPr lang="en-US"/>
        </a:p>
      </dgm:t>
    </dgm:pt>
    <dgm:pt modelId="{0FB3FC71-1BEE-4C25-867E-DB1B0C376223}">
      <dgm:prSet/>
      <dgm:spPr/>
      <dgm:t>
        <a:bodyPr/>
        <a:lstStyle/>
        <a:p>
          <a:r>
            <a:rPr lang="en-US"/>
            <a:t>Virtual appliance running on hypervisor</a:t>
          </a:r>
        </a:p>
      </dgm:t>
    </dgm:pt>
    <dgm:pt modelId="{5A25FCAF-1B77-40D2-ADA7-0A12124AA2CC}" type="parTrans" cxnId="{6588F7F2-44BA-43BB-B3C9-9D69FD791D5E}">
      <dgm:prSet/>
      <dgm:spPr/>
      <dgm:t>
        <a:bodyPr/>
        <a:lstStyle/>
        <a:p>
          <a:endParaRPr lang="en-US"/>
        </a:p>
      </dgm:t>
    </dgm:pt>
    <dgm:pt modelId="{3B6F540D-6A3A-4DD3-85B6-9A58D91926AC}" type="sibTrans" cxnId="{6588F7F2-44BA-43BB-B3C9-9D69FD791D5E}">
      <dgm:prSet/>
      <dgm:spPr/>
      <dgm:t>
        <a:bodyPr/>
        <a:lstStyle/>
        <a:p>
          <a:endParaRPr lang="en-US"/>
        </a:p>
      </dgm:t>
    </dgm:pt>
    <dgm:pt modelId="{C7FCD147-F0A7-4F44-90D8-5BFD735914CE}">
      <dgm:prSet/>
      <dgm:spPr/>
      <dgm:t>
        <a:bodyPr/>
        <a:lstStyle/>
        <a:p>
          <a:r>
            <a:rPr lang="en-US"/>
            <a:t>Available to download as a Virtual machine image on DC host, supports VMWare Esxi, Microsoft Hyper-V</a:t>
          </a:r>
        </a:p>
      </dgm:t>
    </dgm:pt>
    <dgm:pt modelId="{EFBE4246-7200-441A-BAEF-F0A046A81B51}" type="parTrans" cxnId="{2FE59B0B-1A9A-4321-A6C4-47B2380A6F45}">
      <dgm:prSet/>
      <dgm:spPr/>
      <dgm:t>
        <a:bodyPr/>
        <a:lstStyle/>
        <a:p>
          <a:endParaRPr lang="en-US"/>
        </a:p>
      </dgm:t>
    </dgm:pt>
    <dgm:pt modelId="{B00BEFA1-972B-4263-BF8C-D5415BF9A739}" type="sibTrans" cxnId="{2FE59B0B-1A9A-4321-A6C4-47B2380A6F45}">
      <dgm:prSet/>
      <dgm:spPr/>
      <dgm:t>
        <a:bodyPr/>
        <a:lstStyle/>
        <a:p>
          <a:endParaRPr lang="en-US"/>
        </a:p>
      </dgm:t>
    </dgm:pt>
    <dgm:pt modelId="{61901051-20B3-4532-8DCB-60F4ED49CB6A}" type="pres">
      <dgm:prSet presAssocID="{2CD79051-900B-4BE8-B058-72F59C1D5D8B}" presName="root" presStyleCnt="0">
        <dgm:presLayoutVars>
          <dgm:dir/>
          <dgm:resizeHandles val="exact"/>
        </dgm:presLayoutVars>
      </dgm:prSet>
      <dgm:spPr/>
    </dgm:pt>
    <dgm:pt modelId="{5420A1EE-A3E7-465D-ADC7-6BF4AACCDFEB}" type="pres">
      <dgm:prSet presAssocID="{046EAEA3-14CF-47FC-975F-260F560ACAEF}" presName="compNode" presStyleCnt="0"/>
      <dgm:spPr/>
    </dgm:pt>
    <dgm:pt modelId="{1C4C66CE-66C2-40A1-8D8D-8C5D9FA098DE}" type="pres">
      <dgm:prSet presAssocID="{046EAEA3-14CF-47FC-975F-260F560ACAE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66A508D-101C-4114-8500-4C5DFBF1A1B0}" type="pres">
      <dgm:prSet presAssocID="{046EAEA3-14CF-47FC-975F-260F560ACAEF}" presName="spaceRect" presStyleCnt="0"/>
      <dgm:spPr/>
    </dgm:pt>
    <dgm:pt modelId="{803759F5-9CC7-4DE7-8D66-93B7DF92022B}" type="pres">
      <dgm:prSet presAssocID="{046EAEA3-14CF-47FC-975F-260F560ACAEF}" presName="textRect" presStyleLbl="revTx" presStyleIdx="0" presStyleCnt="4">
        <dgm:presLayoutVars>
          <dgm:chMax val="1"/>
          <dgm:chPref val="1"/>
        </dgm:presLayoutVars>
      </dgm:prSet>
      <dgm:spPr/>
    </dgm:pt>
    <dgm:pt modelId="{D41DBA55-1AC8-41C4-BB7F-EF542D81A14F}" type="pres">
      <dgm:prSet presAssocID="{12B5A9EC-44CE-4D5A-BC00-FB39DC236AAE}" presName="sibTrans" presStyleCnt="0"/>
      <dgm:spPr/>
    </dgm:pt>
    <dgm:pt modelId="{D1099BC8-1074-441F-854C-9D8C7ADDBAAF}" type="pres">
      <dgm:prSet presAssocID="{5493FF89-2D0B-472B-9610-39CC1085E0B1}" presName="compNode" presStyleCnt="0"/>
      <dgm:spPr/>
    </dgm:pt>
    <dgm:pt modelId="{9224E7FB-0BD6-4B22-AFC3-643CD9294B87}" type="pres">
      <dgm:prSet presAssocID="{5493FF89-2D0B-472B-9610-39CC1085E0B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3B1468AF-7BFB-4138-8CC0-49EB87531CA2}" type="pres">
      <dgm:prSet presAssocID="{5493FF89-2D0B-472B-9610-39CC1085E0B1}" presName="spaceRect" presStyleCnt="0"/>
      <dgm:spPr/>
    </dgm:pt>
    <dgm:pt modelId="{8A61395E-BDA1-4B42-ABE0-7FC776DF2C88}" type="pres">
      <dgm:prSet presAssocID="{5493FF89-2D0B-472B-9610-39CC1085E0B1}" presName="textRect" presStyleLbl="revTx" presStyleIdx="1" presStyleCnt="4">
        <dgm:presLayoutVars>
          <dgm:chMax val="1"/>
          <dgm:chPref val="1"/>
        </dgm:presLayoutVars>
      </dgm:prSet>
      <dgm:spPr/>
    </dgm:pt>
    <dgm:pt modelId="{7DF8C892-29E1-4FBA-AA6B-89CD6256580A}" type="pres">
      <dgm:prSet presAssocID="{AB5C026E-842C-43D7-AF63-DDB4C82BAD38}" presName="sibTrans" presStyleCnt="0"/>
      <dgm:spPr/>
    </dgm:pt>
    <dgm:pt modelId="{55AC7ADD-EA75-495F-9B56-3574CC78123A}" type="pres">
      <dgm:prSet presAssocID="{0FB3FC71-1BEE-4C25-867E-DB1B0C376223}" presName="compNode" presStyleCnt="0"/>
      <dgm:spPr/>
    </dgm:pt>
    <dgm:pt modelId="{92F2421C-FCD1-4644-BE73-687A8985510D}" type="pres">
      <dgm:prSet presAssocID="{0FB3FC71-1BEE-4C25-867E-DB1B0C37622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AD1708EA-DE6B-4128-BCEA-DDC5F4C839FF}" type="pres">
      <dgm:prSet presAssocID="{0FB3FC71-1BEE-4C25-867E-DB1B0C376223}" presName="spaceRect" presStyleCnt="0"/>
      <dgm:spPr/>
    </dgm:pt>
    <dgm:pt modelId="{9A9BDC5B-CC64-4CBD-9693-C4C55B212792}" type="pres">
      <dgm:prSet presAssocID="{0FB3FC71-1BEE-4C25-867E-DB1B0C376223}" presName="textRect" presStyleLbl="revTx" presStyleIdx="2" presStyleCnt="4">
        <dgm:presLayoutVars>
          <dgm:chMax val="1"/>
          <dgm:chPref val="1"/>
        </dgm:presLayoutVars>
      </dgm:prSet>
      <dgm:spPr/>
    </dgm:pt>
    <dgm:pt modelId="{171BFE1F-8238-49DD-9C8D-CA9954DEC17F}" type="pres">
      <dgm:prSet presAssocID="{3B6F540D-6A3A-4DD3-85B6-9A58D91926AC}" presName="sibTrans" presStyleCnt="0"/>
      <dgm:spPr/>
    </dgm:pt>
    <dgm:pt modelId="{FA77483F-8FF4-4B81-A0C1-97E46E5C01A1}" type="pres">
      <dgm:prSet presAssocID="{C7FCD147-F0A7-4F44-90D8-5BFD735914CE}" presName="compNode" presStyleCnt="0"/>
      <dgm:spPr/>
    </dgm:pt>
    <dgm:pt modelId="{7E106600-9C33-4DF8-BB09-DABA9FA7061B}" type="pres">
      <dgm:prSet presAssocID="{C7FCD147-F0A7-4F44-90D8-5BFD735914C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06B55D08-5D9F-4490-B0E1-09AB87B407B4}" type="pres">
      <dgm:prSet presAssocID="{C7FCD147-F0A7-4F44-90D8-5BFD735914CE}" presName="spaceRect" presStyleCnt="0"/>
      <dgm:spPr/>
    </dgm:pt>
    <dgm:pt modelId="{37841785-0AAB-44FC-93E3-16180D455596}" type="pres">
      <dgm:prSet presAssocID="{C7FCD147-F0A7-4F44-90D8-5BFD735914CE}" presName="textRect" presStyleLbl="revTx" presStyleIdx="3" presStyleCnt="4">
        <dgm:presLayoutVars>
          <dgm:chMax val="1"/>
          <dgm:chPref val="1"/>
        </dgm:presLayoutVars>
      </dgm:prSet>
      <dgm:spPr/>
    </dgm:pt>
  </dgm:ptLst>
  <dgm:cxnLst>
    <dgm:cxn modelId="{2FE59B0B-1A9A-4321-A6C4-47B2380A6F45}" srcId="{2CD79051-900B-4BE8-B058-72F59C1D5D8B}" destId="{C7FCD147-F0A7-4F44-90D8-5BFD735914CE}" srcOrd="3" destOrd="0" parTransId="{EFBE4246-7200-441A-BAEF-F0A046A81B51}" sibTransId="{B00BEFA1-972B-4263-BF8C-D5415BF9A739}"/>
    <dgm:cxn modelId="{0F3F892D-06E0-4532-98F2-A5B7F86622F6}" srcId="{2CD79051-900B-4BE8-B058-72F59C1D5D8B}" destId="{5493FF89-2D0B-472B-9610-39CC1085E0B1}" srcOrd="1" destOrd="0" parTransId="{93A31ECA-5783-44EA-B1DE-C4D96DB02979}" sibTransId="{AB5C026E-842C-43D7-AF63-DDB4C82BAD38}"/>
    <dgm:cxn modelId="{90E5885F-9229-4EBD-9812-0A1B27190A42}" type="presOf" srcId="{5493FF89-2D0B-472B-9610-39CC1085E0B1}" destId="{8A61395E-BDA1-4B42-ABE0-7FC776DF2C88}" srcOrd="0" destOrd="0" presId="urn:microsoft.com/office/officeart/2018/2/layout/IconLabelList"/>
    <dgm:cxn modelId="{FECFF68F-D363-42D7-B4BC-4AF85CD76E0E}" srcId="{2CD79051-900B-4BE8-B058-72F59C1D5D8B}" destId="{046EAEA3-14CF-47FC-975F-260F560ACAEF}" srcOrd="0" destOrd="0" parTransId="{4E67DD5A-072A-4E2E-B19E-0A9D554E92DE}" sibTransId="{12B5A9EC-44CE-4D5A-BC00-FB39DC236AAE}"/>
    <dgm:cxn modelId="{FFA811C8-2196-4CED-B5C3-759C41389BAF}" type="presOf" srcId="{046EAEA3-14CF-47FC-975F-260F560ACAEF}" destId="{803759F5-9CC7-4DE7-8D66-93B7DF92022B}" srcOrd="0" destOrd="0" presId="urn:microsoft.com/office/officeart/2018/2/layout/IconLabelList"/>
    <dgm:cxn modelId="{D50368EA-5779-462A-9C1A-D5611FAB1546}" type="presOf" srcId="{0FB3FC71-1BEE-4C25-867E-DB1B0C376223}" destId="{9A9BDC5B-CC64-4CBD-9693-C4C55B212792}" srcOrd="0" destOrd="0" presId="urn:microsoft.com/office/officeart/2018/2/layout/IconLabelList"/>
    <dgm:cxn modelId="{D9551CF0-ECC5-404A-AAA7-0B1EFB880C7F}" type="presOf" srcId="{C7FCD147-F0A7-4F44-90D8-5BFD735914CE}" destId="{37841785-0AAB-44FC-93E3-16180D455596}" srcOrd="0" destOrd="0" presId="urn:microsoft.com/office/officeart/2018/2/layout/IconLabelList"/>
    <dgm:cxn modelId="{445C8FF0-0189-4348-A4A1-E29887618A72}" type="presOf" srcId="{2CD79051-900B-4BE8-B058-72F59C1D5D8B}" destId="{61901051-20B3-4532-8DCB-60F4ED49CB6A}" srcOrd="0" destOrd="0" presId="urn:microsoft.com/office/officeart/2018/2/layout/IconLabelList"/>
    <dgm:cxn modelId="{6588F7F2-44BA-43BB-B3C9-9D69FD791D5E}" srcId="{2CD79051-900B-4BE8-B058-72F59C1D5D8B}" destId="{0FB3FC71-1BEE-4C25-867E-DB1B0C376223}" srcOrd="2" destOrd="0" parTransId="{5A25FCAF-1B77-40D2-ADA7-0A12124AA2CC}" sibTransId="{3B6F540D-6A3A-4DD3-85B6-9A58D91926AC}"/>
    <dgm:cxn modelId="{868F285B-8347-4300-855F-16E145E2CC55}" type="presParOf" srcId="{61901051-20B3-4532-8DCB-60F4ED49CB6A}" destId="{5420A1EE-A3E7-465D-ADC7-6BF4AACCDFEB}" srcOrd="0" destOrd="0" presId="urn:microsoft.com/office/officeart/2018/2/layout/IconLabelList"/>
    <dgm:cxn modelId="{9F7AF9FA-171D-4EDF-BB40-6606C329C960}" type="presParOf" srcId="{5420A1EE-A3E7-465D-ADC7-6BF4AACCDFEB}" destId="{1C4C66CE-66C2-40A1-8D8D-8C5D9FA098DE}" srcOrd="0" destOrd="0" presId="urn:microsoft.com/office/officeart/2018/2/layout/IconLabelList"/>
    <dgm:cxn modelId="{BCF4A7E9-984D-4C42-A203-F4E9B14DA8B1}" type="presParOf" srcId="{5420A1EE-A3E7-465D-ADC7-6BF4AACCDFEB}" destId="{666A508D-101C-4114-8500-4C5DFBF1A1B0}" srcOrd="1" destOrd="0" presId="urn:microsoft.com/office/officeart/2018/2/layout/IconLabelList"/>
    <dgm:cxn modelId="{385FF93B-52B8-479F-AF8A-0CDC6AC61EFF}" type="presParOf" srcId="{5420A1EE-A3E7-465D-ADC7-6BF4AACCDFEB}" destId="{803759F5-9CC7-4DE7-8D66-93B7DF92022B}" srcOrd="2" destOrd="0" presId="urn:microsoft.com/office/officeart/2018/2/layout/IconLabelList"/>
    <dgm:cxn modelId="{EF2C7898-966E-4F9A-8C3D-A97D33D5ABE5}" type="presParOf" srcId="{61901051-20B3-4532-8DCB-60F4ED49CB6A}" destId="{D41DBA55-1AC8-41C4-BB7F-EF542D81A14F}" srcOrd="1" destOrd="0" presId="urn:microsoft.com/office/officeart/2018/2/layout/IconLabelList"/>
    <dgm:cxn modelId="{DC0EE93B-5A95-461B-A514-9C9029727D18}" type="presParOf" srcId="{61901051-20B3-4532-8DCB-60F4ED49CB6A}" destId="{D1099BC8-1074-441F-854C-9D8C7ADDBAAF}" srcOrd="2" destOrd="0" presId="urn:microsoft.com/office/officeart/2018/2/layout/IconLabelList"/>
    <dgm:cxn modelId="{50C301A2-07C7-41B4-9EE8-D3A6331D78BD}" type="presParOf" srcId="{D1099BC8-1074-441F-854C-9D8C7ADDBAAF}" destId="{9224E7FB-0BD6-4B22-AFC3-643CD9294B87}" srcOrd="0" destOrd="0" presId="urn:microsoft.com/office/officeart/2018/2/layout/IconLabelList"/>
    <dgm:cxn modelId="{BF24A30C-6CFE-453B-A0CA-EE42559754CD}" type="presParOf" srcId="{D1099BC8-1074-441F-854C-9D8C7ADDBAAF}" destId="{3B1468AF-7BFB-4138-8CC0-49EB87531CA2}" srcOrd="1" destOrd="0" presId="urn:microsoft.com/office/officeart/2018/2/layout/IconLabelList"/>
    <dgm:cxn modelId="{0180EC9A-7091-4477-ABF9-C14DF1E6B5B9}" type="presParOf" srcId="{D1099BC8-1074-441F-854C-9D8C7ADDBAAF}" destId="{8A61395E-BDA1-4B42-ABE0-7FC776DF2C88}" srcOrd="2" destOrd="0" presId="urn:microsoft.com/office/officeart/2018/2/layout/IconLabelList"/>
    <dgm:cxn modelId="{EB94A369-529A-497F-BAF6-5C6966C2DA95}" type="presParOf" srcId="{61901051-20B3-4532-8DCB-60F4ED49CB6A}" destId="{7DF8C892-29E1-4FBA-AA6B-89CD6256580A}" srcOrd="3" destOrd="0" presId="urn:microsoft.com/office/officeart/2018/2/layout/IconLabelList"/>
    <dgm:cxn modelId="{3AD0FD58-A40E-4919-843A-8A1CC4E78031}" type="presParOf" srcId="{61901051-20B3-4532-8DCB-60F4ED49CB6A}" destId="{55AC7ADD-EA75-495F-9B56-3574CC78123A}" srcOrd="4" destOrd="0" presId="urn:microsoft.com/office/officeart/2018/2/layout/IconLabelList"/>
    <dgm:cxn modelId="{477081E4-B090-4266-8B7E-6E5A48505A39}" type="presParOf" srcId="{55AC7ADD-EA75-495F-9B56-3574CC78123A}" destId="{92F2421C-FCD1-4644-BE73-687A8985510D}" srcOrd="0" destOrd="0" presId="urn:microsoft.com/office/officeart/2018/2/layout/IconLabelList"/>
    <dgm:cxn modelId="{512D4CA7-F241-4AFB-943E-62A455245620}" type="presParOf" srcId="{55AC7ADD-EA75-495F-9B56-3574CC78123A}" destId="{AD1708EA-DE6B-4128-BCEA-DDC5F4C839FF}" srcOrd="1" destOrd="0" presId="urn:microsoft.com/office/officeart/2018/2/layout/IconLabelList"/>
    <dgm:cxn modelId="{71CC4F53-A855-4919-A20F-F26CBF590A46}" type="presParOf" srcId="{55AC7ADD-EA75-495F-9B56-3574CC78123A}" destId="{9A9BDC5B-CC64-4CBD-9693-C4C55B212792}" srcOrd="2" destOrd="0" presId="urn:microsoft.com/office/officeart/2018/2/layout/IconLabelList"/>
    <dgm:cxn modelId="{17ED56B9-CF1F-4A75-AE49-216A7B65258B}" type="presParOf" srcId="{61901051-20B3-4532-8DCB-60F4ED49CB6A}" destId="{171BFE1F-8238-49DD-9C8D-CA9954DEC17F}" srcOrd="5" destOrd="0" presId="urn:microsoft.com/office/officeart/2018/2/layout/IconLabelList"/>
    <dgm:cxn modelId="{41887EFC-2092-44E2-B341-6C91228AFF59}" type="presParOf" srcId="{61901051-20B3-4532-8DCB-60F4ED49CB6A}" destId="{FA77483F-8FF4-4B81-A0C1-97E46E5C01A1}" srcOrd="6" destOrd="0" presId="urn:microsoft.com/office/officeart/2018/2/layout/IconLabelList"/>
    <dgm:cxn modelId="{2BCCF5F9-C43A-4A01-B8FF-3D1EAAB03E34}" type="presParOf" srcId="{FA77483F-8FF4-4B81-A0C1-97E46E5C01A1}" destId="{7E106600-9C33-4DF8-BB09-DABA9FA7061B}" srcOrd="0" destOrd="0" presId="urn:microsoft.com/office/officeart/2018/2/layout/IconLabelList"/>
    <dgm:cxn modelId="{728D760E-B3D2-4A98-B57D-C19CC32D17AB}" type="presParOf" srcId="{FA77483F-8FF4-4B81-A0C1-97E46E5C01A1}" destId="{06B55D08-5D9F-4490-B0E1-09AB87B407B4}" srcOrd="1" destOrd="0" presId="urn:microsoft.com/office/officeart/2018/2/layout/IconLabelList"/>
    <dgm:cxn modelId="{A9D5D914-0CB8-4DA8-BCE9-247023C520A2}" type="presParOf" srcId="{FA77483F-8FF4-4B81-A0C1-97E46E5C01A1}" destId="{37841785-0AAB-44FC-93E3-16180D45559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5C3CDBE-D633-45D9-8760-B0FC4CEA988D}" type="doc">
      <dgm:prSet loTypeId="urn:microsoft.com/office/officeart/2018/5/layout/IconCircleLabelList" loCatId="icon" qsTypeId="urn:microsoft.com/office/officeart/2005/8/quickstyle/simple4" qsCatId="simple" csTypeId="urn:microsoft.com/office/officeart/2018/5/colors/Iconchunking_neutralbg_accent1_2" csCatId="accent1" phldr="1"/>
      <dgm:spPr/>
      <dgm:t>
        <a:bodyPr/>
        <a:lstStyle/>
        <a:p>
          <a:endParaRPr lang="en-US"/>
        </a:p>
      </dgm:t>
    </dgm:pt>
    <dgm:pt modelId="{B04AD2DA-E409-4CFB-95CE-0E1D429B4715}">
      <dgm:prSet/>
      <dgm:spPr/>
      <dgm:t>
        <a:bodyPr/>
        <a:lstStyle/>
        <a:p>
          <a:pPr>
            <a:lnSpc>
              <a:spcPct val="100000"/>
            </a:lnSpc>
            <a:defRPr cap="all"/>
          </a:pPr>
          <a:r>
            <a:rPr lang="en-US"/>
            <a:t>Virtual Tape Library – popular backup apps like NetBackup, Veeam for existing backup systems using tapes, stored on S3 for immediate access, can be archived to Glacier</a:t>
          </a:r>
        </a:p>
      </dgm:t>
    </dgm:pt>
    <dgm:pt modelId="{DA0C951A-3EF8-4933-8D15-70C4805C833F}" type="parTrans" cxnId="{774C6406-3488-4026-A487-631209AE17CE}">
      <dgm:prSet/>
      <dgm:spPr/>
      <dgm:t>
        <a:bodyPr/>
        <a:lstStyle/>
        <a:p>
          <a:endParaRPr lang="en-US"/>
        </a:p>
      </dgm:t>
    </dgm:pt>
    <dgm:pt modelId="{30A851FD-2CFB-45B6-9E93-16F47E4C8DB6}" type="sibTrans" cxnId="{774C6406-3488-4026-A487-631209AE17CE}">
      <dgm:prSet/>
      <dgm:spPr/>
      <dgm:t>
        <a:bodyPr/>
        <a:lstStyle/>
        <a:p>
          <a:endParaRPr lang="en-US"/>
        </a:p>
      </dgm:t>
    </dgm:pt>
    <dgm:pt modelId="{0DCB3D7E-FEA2-40FF-BD99-C3F7BFECEBA2}">
      <dgm:prSet/>
      <dgm:spPr/>
      <dgm:t>
        <a:bodyPr/>
        <a:lstStyle/>
        <a:p>
          <a:pPr>
            <a:lnSpc>
              <a:spcPct val="100000"/>
            </a:lnSpc>
            <a:defRPr cap="all"/>
          </a:pPr>
          <a:r>
            <a:rPr lang="en-US"/>
            <a:t>Cached Volumes – To save storage costs, if you have large amount of data but don’t want to store everything on premise, low latency access of cached data set</a:t>
          </a:r>
        </a:p>
      </dgm:t>
    </dgm:pt>
    <dgm:pt modelId="{4027B262-811D-4138-A885-A665DD5F6251}" type="parTrans" cxnId="{D0E86846-F19A-4C63-BB23-215AD0410E8F}">
      <dgm:prSet/>
      <dgm:spPr/>
      <dgm:t>
        <a:bodyPr/>
        <a:lstStyle/>
        <a:p>
          <a:endParaRPr lang="en-US"/>
        </a:p>
      </dgm:t>
    </dgm:pt>
    <dgm:pt modelId="{CBACD09C-A986-487E-A8F9-1EBB4F625D90}" type="sibTrans" cxnId="{D0E86846-F19A-4C63-BB23-215AD0410E8F}">
      <dgm:prSet/>
      <dgm:spPr/>
      <dgm:t>
        <a:bodyPr/>
        <a:lstStyle/>
        <a:p>
          <a:endParaRPr lang="en-US"/>
        </a:p>
      </dgm:t>
    </dgm:pt>
    <dgm:pt modelId="{7C2E36D9-EEE6-4491-AA03-CBE974C0E739}">
      <dgm:prSet/>
      <dgm:spPr/>
      <dgm:t>
        <a:bodyPr/>
        <a:lstStyle/>
        <a:p>
          <a:pPr>
            <a:lnSpc>
              <a:spcPct val="100000"/>
            </a:lnSpc>
            <a:defRPr cap="all"/>
          </a:pPr>
          <a:r>
            <a:rPr lang="en-US"/>
            <a:t>Stored Volumes – Store volumes as EBS on S3, low latency access of entire dataset asynchronous</a:t>
          </a:r>
        </a:p>
      </dgm:t>
    </dgm:pt>
    <dgm:pt modelId="{BF1E54D7-331B-4F2D-A3F1-03199578D54B}" type="parTrans" cxnId="{1FA9C324-A902-423E-99A8-717EF79562AD}">
      <dgm:prSet/>
      <dgm:spPr/>
      <dgm:t>
        <a:bodyPr/>
        <a:lstStyle/>
        <a:p>
          <a:endParaRPr lang="en-US"/>
        </a:p>
      </dgm:t>
    </dgm:pt>
    <dgm:pt modelId="{4F5FCA13-9AC4-416C-8190-C921FE103BE1}" type="sibTrans" cxnId="{1FA9C324-A902-423E-99A8-717EF79562AD}">
      <dgm:prSet/>
      <dgm:spPr/>
      <dgm:t>
        <a:bodyPr/>
        <a:lstStyle/>
        <a:p>
          <a:endParaRPr lang="en-US"/>
        </a:p>
      </dgm:t>
    </dgm:pt>
    <dgm:pt modelId="{91FC7738-D886-482A-98B3-1BE34EB573EA}">
      <dgm:prSet/>
      <dgm:spPr/>
      <dgm:t>
        <a:bodyPr/>
        <a:lstStyle/>
        <a:p>
          <a:pPr>
            <a:lnSpc>
              <a:spcPct val="100000"/>
            </a:lnSpc>
            <a:defRPr cap="all"/>
          </a:pPr>
          <a:r>
            <a:rPr lang="en-US" dirty="0"/>
            <a:t>Flat files – file Gateway</a:t>
          </a:r>
        </a:p>
      </dgm:t>
    </dgm:pt>
    <dgm:pt modelId="{BB582460-5A18-48F0-BF6A-F99F35D08EF7}" type="parTrans" cxnId="{D92E6D82-E77B-4688-8EDC-69EF6529414D}">
      <dgm:prSet/>
      <dgm:spPr/>
      <dgm:t>
        <a:bodyPr/>
        <a:lstStyle/>
        <a:p>
          <a:endParaRPr lang="en-US"/>
        </a:p>
      </dgm:t>
    </dgm:pt>
    <dgm:pt modelId="{A4AD660D-49A5-4FD4-AC17-F43CA788B218}" type="sibTrans" cxnId="{D92E6D82-E77B-4688-8EDC-69EF6529414D}">
      <dgm:prSet/>
      <dgm:spPr/>
      <dgm:t>
        <a:bodyPr/>
        <a:lstStyle/>
        <a:p>
          <a:endParaRPr lang="en-US"/>
        </a:p>
      </dgm:t>
    </dgm:pt>
    <dgm:pt modelId="{C1B5DC6B-A0F8-43DE-B824-A634D07A5595}" type="pres">
      <dgm:prSet presAssocID="{A5C3CDBE-D633-45D9-8760-B0FC4CEA988D}" presName="root" presStyleCnt="0">
        <dgm:presLayoutVars>
          <dgm:dir/>
          <dgm:resizeHandles val="exact"/>
        </dgm:presLayoutVars>
      </dgm:prSet>
      <dgm:spPr/>
    </dgm:pt>
    <dgm:pt modelId="{C403030C-2B98-4DD4-B0BC-7FA1768BB920}" type="pres">
      <dgm:prSet presAssocID="{B04AD2DA-E409-4CFB-95CE-0E1D429B4715}" presName="compNode" presStyleCnt="0"/>
      <dgm:spPr/>
    </dgm:pt>
    <dgm:pt modelId="{5B506771-3D43-4092-98D0-A2A8501E9CF0}" type="pres">
      <dgm:prSet presAssocID="{B04AD2DA-E409-4CFB-95CE-0E1D429B4715}" presName="iconBgRect" presStyleLbl="bgShp" presStyleIdx="0" presStyleCnt="4"/>
      <dgm:spPr/>
    </dgm:pt>
    <dgm:pt modelId="{D43351A7-0F3A-4560-8E6C-11C075BB1931}" type="pres">
      <dgm:prSet presAssocID="{B04AD2DA-E409-4CFB-95CE-0E1D429B471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DF10F55F-B91A-4962-8D90-0A135CFD5C12}" type="pres">
      <dgm:prSet presAssocID="{B04AD2DA-E409-4CFB-95CE-0E1D429B4715}" presName="spaceRect" presStyleCnt="0"/>
      <dgm:spPr/>
    </dgm:pt>
    <dgm:pt modelId="{C56D4F24-354D-4E45-A3F5-3CF7AEC6014E}" type="pres">
      <dgm:prSet presAssocID="{B04AD2DA-E409-4CFB-95CE-0E1D429B4715}" presName="textRect" presStyleLbl="revTx" presStyleIdx="0" presStyleCnt="4">
        <dgm:presLayoutVars>
          <dgm:chMax val="1"/>
          <dgm:chPref val="1"/>
        </dgm:presLayoutVars>
      </dgm:prSet>
      <dgm:spPr/>
    </dgm:pt>
    <dgm:pt modelId="{C101C1DE-816E-414B-B101-280597867B31}" type="pres">
      <dgm:prSet presAssocID="{30A851FD-2CFB-45B6-9E93-16F47E4C8DB6}" presName="sibTrans" presStyleCnt="0"/>
      <dgm:spPr/>
    </dgm:pt>
    <dgm:pt modelId="{C4B3C537-4356-4DCB-A070-B64921325FE0}" type="pres">
      <dgm:prSet presAssocID="{0DCB3D7E-FEA2-40FF-BD99-C3F7BFECEBA2}" presName="compNode" presStyleCnt="0"/>
      <dgm:spPr/>
    </dgm:pt>
    <dgm:pt modelId="{52CECB42-5A94-45E0-90E5-796903D9C7D8}" type="pres">
      <dgm:prSet presAssocID="{0DCB3D7E-FEA2-40FF-BD99-C3F7BFECEBA2}" presName="iconBgRect" presStyleLbl="bgShp" presStyleIdx="1" presStyleCnt="4"/>
      <dgm:spPr/>
    </dgm:pt>
    <dgm:pt modelId="{66A8DFBC-3BA9-46A8-BFB2-DB0235DF34A7}" type="pres">
      <dgm:prSet presAssocID="{0DCB3D7E-FEA2-40FF-BD99-C3F7BFECEBA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F6FF138A-1FED-4412-9604-B255B34F669F}" type="pres">
      <dgm:prSet presAssocID="{0DCB3D7E-FEA2-40FF-BD99-C3F7BFECEBA2}" presName="spaceRect" presStyleCnt="0"/>
      <dgm:spPr/>
    </dgm:pt>
    <dgm:pt modelId="{BB988E21-658E-4673-A7FD-6F27D3C74E67}" type="pres">
      <dgm:prSet presAssocID="{0DCB3D7E-FEA2-40FF-BD99-C3F7BFECEBA2}" presName="textRect" presStyleLbl="revTx" presStyleIdx="1" presStyleCnt="4">
        <dgm:presLayoutVars>
          <dgm:chMax val="1"/>
          <dgm:chPref val="1"/>
        </dgm:presLayoutVars>
      </dgm:prSet>
      <dgm:spPr/>
    </dgm:pt>
    <dgm:pt modelId="{C27B6DCA-BF2A-4D02-86BA-F48AABC9F3C3}" type="pres">
      <dgm:prSet presAssocID="{CBACD09C-A986-487E-A8F9-1EBB4F625D90}" presName="sibTrans" presStyleCnt="0"/>
      <dgm:spPr/>
    </dgm:pt>
    <dgm:pt modelId="{B3C34B82-D822-4501-BD49-46124DAEA622}" type="pres">
      <dgm:prSet presAssocID="{7C2E36D9-EEE6-4491-AA03-CBE974C0E739}" presName="compNode" presStyleCnt="0"/>
      <dgm:spPr/>
    </dgm:pt>
    <dgm:pt modelId="{5B30E480-A3E3-4CCF-853A-3E5E420A3F53}" type="pres">
      <dgm:prSet presAssocID="{7C2E36D9-EEE6-4491-AA03-CBE974C0E739}" presName="iconBgRect" presStyleLbl="bgShp" presStyleIdx="2" presStyleCnt="4"/>
      <dgm:spPr/>
    </dgm:pt>
    <dgm:pt modelId="{ACF05E7A-349D-4D10-A081-D4B8E4B692D6}" type="pres">
      <dgm:prSet presAssocID="{7C2E36D9-EEE6-4491-AA03-CBE974C0E73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a:ext>
      </dgm:extLst>
    </dgm:pt>
    <dgm:pt modelId="{28C58829-6700-4D28-A8F5-CD2E702E2F2F}" type="pres">
      <dgm:prSet presAssocID="{7C2E36D9-EEE6-4491-AA03-CBE974C0E739}" presName="spaceRect" presStyleCnt="0"/>
      <dgm:spPr/>
    </dgm:pt>
    <dgm:pt modelId="{E2AABBE2-00CB-4E14-A67A-D9B685692B70}" type="pres">
      <dgm:prSet presAssocID="{7C2E36D9-EEE6-4491-AA03-CBE974C0E739}" presName="textRect" presStyleLbl="revTx" presStyleIdx="2" presStyleCnt="4">
        <dgm:presLayoutVars>
          <dgm:chMax val="1"/>
          <dgm:chPref val="1"/>
        </dgm:presLayoutVars>
      </dgm:prSet>
      <dgm:spPr/>
    </dgm:pt>
    <dgm:pt modelId="{18C15FF4-3EAB-4EA2-9223-910EF7AF6A10}" type="pres">
      <dgm:prSet presAssocID="{4F5FCA13-9AC4-416C-8190-C921FE103BE1}" presName="sibTrans" presStyleCnt="0"/>
      <dgm:spPr/>
    </dgm:pt>
    <dgm:pt modelId="{E8A6FFF1-9ABE-4800-A630-A48C80F5F2E9}" type="pres">
      <dgm:prSet presAssocID="{91FC7738-D886-482A-98B3-1BE34EB573EA}" presName="compNode" presStyleCnt="0"/>
      <dgm:spPr/>
    </dgm:pt>
    <dgm:pt modelId="{F360504C-E2D7-4F5B-ACB1-57588D86A37B}" type="pres">
      <dgm:prSet presAssocID="{91FC7738-D886-482A-98B3-1BE34EB573EA}" presName="iconBgRect" presStyleLbl="bgShp" presStyleIdx="3" presStyleCnt="4"/>
      <dgm:spPr/>
    </dgm:pt>
    <dgm:pt modelId="{D171D82E-92C2-4E6D-9917-8057CAC30819}" type="pres">
      <dgm:prSet presAssocID="{91FC7738-D886-482A-98B3-1BE34EB573E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Folder"/>
        </a:ext>
      </dgm:extLst>
    </dgm:pt>
    <dgm:pt modelId="{B7AA7383-D01C-44B8-B00A-38799707805F}" type="pres">
      <dgm:prSet presAssocID="{91FC7738-D886-482A-98B3-1BE34EB573EA}" presName="spaceRect" presStyleCnt="0"/>
      <dgm:spPr/>
    </dgm:pt>
    <dgm:pt modelId="{F7B2647C-6D5A-479C-93DB-CD2941A3BC4D}" type="pres">
      <dgm:prSet presAssocID="{91FC7738-D886-482A-98B3-1BE34EB573EA}" presName="textRect" presStyleLbl="revTx" presStyleIdx="3" presStyleCnt="4">
        <dgm:presLayoutVars>
          <dgm:chMax val="1"/>
          <dgm:chPref val="1"/>
        </dgm:presLayoutVars>
      </dgm:prSet>
      <dgm:spPr/>
    </dgm:pt>
  </dgm:ptLst>
  <dgm:cxnLst>
    <dgm:cxn modelId="{774C6406-3488-4026-A487-631209AE17CE}" srcId="{A5C3CDBE-D633-45D9-8760-B0FC4CEA988D}" destId="{B04AD2DA-E409-4CFB-95CE-0E1D429B4715}" srcOrd="0" destOrd="0" parTransId="{DA0C951A-3EF8-4933-8D15-70C4805C833F}" sibTransId="{30A851FD-2CFB-45B6-9E93-16F47E4C8DB6}"/>
    <dgm:cxn modelId="{AA4E4214-E13B-FC41-9A79-1CD2605DCC3D}" type="presOf" srcId="{B04AD2DA-E409-4CFB-95CE-0E1D429B4715}" destId="{C56D4F24-354D-4E45-A3F5-3CF7AEC6014E}" srcOrd="0" destOrd="0" presId="urn:microsoft.com/office/officeart/2018/5/layout/IconCircleLabelList"/>
    <dgm:cxn modelId="{6903EB16-CA0F-0A41-BBCF-F312A4466132}" type="presOf" srcId="{A5C3CDBE-D633-45D9-8760-B0FC4CEA988D}" destId="{C1B5DC6B-A0F8-43DE-B824-A634D07A5595}" srcOrd="0" destOrd="0" presId="urn:microsoft.com/office/officeart/2018/5/layout/IconCircleLabelList"/>
    <dgm:cxn modelId="{1FA9C324-A902-423E-99A8-717EF79562AD}" srcId="{A5C3CDBE-D633-45D9-8760-B0FC4CEA988D}" destId="{7C2E36D9-EEE6-4491-AA03-CBE974C0E739}" srcOrd="2" destOrd="0" parTransId="{BF1E54D7-331B-4F2D-A3F1-03199578D54B}" sibTransId="{4F5FCA13-9AC4-416C-8190-C921FE103BE1}"/>
    <dgm:cxn modelId="{86D4E645-6993-C94D-9EEE-51D8C184798A}" type="presOf" srcId="{91FC7738-D886-482A-98B3-1BE34EB573EA}" destId="{F7B2647C-6D5A-479C-93DB-CD2941A3BC4D}" srcOrd="0" destOrd="0" presId="urn:microsoft.com/office/officeart/2018/5/layout/IconCircleLabelList"/>
    <dgm:cxn modelId="{D0E86846-F19A-4C63-BB23-215AD0410E8F}" srcId="{A5C3CDBE-D633-45D9-8760-B0FC4CEA988D}" destId="{0DCB3D7E-FEA2-40FF-BD99-C3F7BFECEBA2}" srcOrd="1" destOrd="0" parTransId="{4027B262-811D-4138-A885-A665DD5F6251}" sibTransId="{CBACD09C-A986-487E-A8F9-1EBB4F625D90}"/>
    <dgm:cxn modelId="{D92E6D82-E77B-4688-8EDC-69EF6529414D}" srcId="{A5C3CDBE-D633-45D9-8760-B0FC4CEA988D}" destId="{91FC7738-D886-482A-98B3-1BE34EB573EA}" srcOrd="3" destOrd="0" parTransId="{BB582460-5A18-48F0-BF6A-F99F35D08EF7}" sibTransId="{A4AD660D-49A5-4FD4-AC17-F43CA788B218}"/>
    <dgm:cxn modelId="{5B7D1294-2D86-2B47-AFED-242DA54A570A}" type="presOf" srcId="{7C2E36D9-EEE6-4491-AA03-CBE974C0E739}" destId="{E2AABBE2-00CB-4E14-A67A-D9B685692B70}" srcOrd="0" destOrd="0" presId="urn:microsoft.com/office/officeart/2018/5/layout/IconCircleLabelList"/>
    <dgm:cxn modelId="{D18D12C6-585A-4545-8E22-CB6C17197B35}" type="presOf" srcId="{0DCB3D7E-FEA2-40FF-BD99-C3F7BFECEBA2}" destId="{BB988E21-658E-4673-A7FD-6F27D3C74E67}" srcOrd="0" destOrd="0" presId="urn:microsoft.com/office/officeart/2018/5/layout/IconCircleLabelList"/>
    <dgm:cxn modelId="{1444A068-3598-E042-BB16-AAC10F53838F}" type="presParOf" srcId="{C1B5DC6B-A0F8-43DE-B824-A634D07A5595}" destId="{C403030C-2B98-4DD4-B0BC-7FA1768BB920}" srcOrd="0" destOrd="0" presId="urn:microsoft.com/office/officeart/2018/5/layout/IconCircleLabelList"/>
    <dgm:cxn modelId="{4D590DB6-09BA-6E4E-AEEF-A47DA23F55FB}" type="presParOf" srcId="{C403030C-2B98-4DD4-B0BC-7FA1768BB920}" destId="{5B506771-3D43-4092-98D0-A2A8501E9CF0}" srcOrd="0" destOrd="0" presId="urn:microsoft.com/office/officeart/2018/5/layout/IconCircleLabelList"/>
    <dgm:cxn modelId="{EDEEC8AA-0B85-F34C-9345-25600C4569AF}" type="presParOf" srcId="{C403030C-2B98-4DD4-B0BC-7FA1768BB920}" destId="{D43351A7-0F3A-4560-8E6C-11C075BB1931}" srcOrd="1" destOrd="0" presId="urn:microsoft.com/office/officeart/2018/5/layout/IconCircleLabelList"/>
    <dgm:cxn modelId="{33F0DB61-638D-DA4D-BB42-CD8594159A06}" type="presParOf" srcId="{C403030C-2B98-4DD4-B0BC-7FA1768BB920}" destId="{DF10F55F-B91A-4962-8D90-0A135CFD5C12}" srcOrd="2" destOrd="0" presId="urn:microsoft.com/office/officeart/2018/5/layout/IconCircleLabelList"/>
    <dgm:cxn modelId="{08211501-FCA8-9C49-A5F8-F025A9754375}" type="presParOf" srcId="{C403030C-2B98-4DD4-B0BC-7FA1768BB920}" destId="{C56D4F24-354D-4E45-A3F5-3CF7AEC6014E}" srcOrd="3" destOrd="0" presId="urn:microsoft.com/office/officeart/2018/5/layout/IconCircleLabelList"/>
    <dgm:cxn modelId="{9CB0B61C-4F6D-D147-B627-589F198527AC}" type="presParOf" srcId="{C1B5DC6B-A0F8-43DE-B824-A634D07A5595}" destId="{C101C1DE-816E-414B-B101-280597867B31}" srcOrd="1" destOrd="0" presId="urn:microsoft.com/office/officeart/2018/5/layout/IconCircleLabelList"/>
    <dgm:cxn modelId="{0183C71D-C45B-5145-A6CF-E8C056514BCB}" type="presParOf" srcId="{C1B5DC6B-A0F8-43DE-B824-A634D07A5595}" destId="{C4B3C537-4356-4DCB-A070-B64921325FE0}" srcOrd="2" destOrd="0" presId="urn:microsoft.com/office/officeart/2018/5/layout/IconCircleLabelList"/>
    <dgm:cxn modelId="{C04C75BC-A87B-7141-A28B-67C86BB0FC95}" type="presParOf" srcId="{C4B3C537-4356-4DCB-A070-B64921325FE0}" destId="{52CECB42-5A94-45E0-90E5-796903D9C7D8}" srcOrd="0" destOrd="0" presId="urn:microsoft.com/office/officeart/2018/5/layout/IconCircleLabelList"/>
    <dgm:cxn modelId="{9A7F7DC3-C72D-1C4E-AD5E-73D8A312300E}" type="presParOf" srcId="{C4B3C537-4356-4DCB-A070-B64921325FE0}" destId="{66A8DFBC-3BA9-46A8-BFB2-DB0235DF34A7}" srcOrd="1" destOrd="0" presId="urn:microsoft.com/office/officeart/2018/5/layout/IconCircleLabelList"/>
    <dgm:cxn modelId="{8E1F8A39-5046-984C-8B87-6A0467FE2C81}" type="presParOf" srcId="{C4B3C537-4356-4DCB-A070-B64921325FE0}" destId="{F6FF138A-1FED-4412-9604-B255B34F669F}" srcOrd="2" destOrd="0" presId="urn:microsoft.com/office/officeart/2018/5/layout/IconCircleLabelList"/>
    <dgm:cxn modelId="{DA7C8A7A-86B1-0143-AE9D-A5EBAEA40EC1}" type="presParOf" srcId="{C4B3C537-4356-4DCB-A070-B64921325FE0}" destId="{BB988E21-658E-4673-A7FD-6F27D3C74E67}" srcOrd="3" destOrd="0" presId="urn:microsoft.com/office/officeart/2018/5/layout/IconCircleLabelList"/>
    <dgm:cxn modelId="{7D24983B-1F18-1041-B3E5-FE45027D6DA3}" type="presParOf" srcId="{C1B5DC6B-A0F8-43DE-B824-A634D07A5595}" destId="{C27B6DCA-BF2A-4D02-86BA-F48AABC9F3C3}" srcOrd="3" destOrd="0" presId="urn:microsoft.com/office/officeart/2018/5/layout/IconCircleLabelList"/>
    <dgm:cxn modelId="{277A153C-63B9-5841-813C-8614FE74E6DD}" type="presParOf" srcId="{C1B5DC6B-A0F8-43DE-B824-A634D07A5595}" destId="{B3C34B82-D822-4501-BD49-46124DAEA622}" srcOrd="4" destOrd="0" presId="urn:microsoft.com/office/officeart/2018/5/layout/IconCircleLabelList"/>
    <dgm:cxn modelId="{09F2E65F-F120-DC47-A979-49305B7B0EF5}" type="presParOf" srcId="{B3C34B82-D822-4501-BD49-46124DAEA622}" destId="{5B30E480-A3E3-4CCF-853A-3E5E420A3F53}" srcOrd="0" destOrd="0" presId="urn:microsoft.com/office/officeart/2018/5/layout/IconCircleLabelList"/>
    <dgm:cxn modelId="{2151EBD5-C323-2E45-850A-228BCDE17651}" type="presParOf" srcId="{B3C34B82-D822-4501-BD49-46124DAEA622}" destId="{ACF05E7A-349D-4D10-A081-D4B8E4B692D6}" srcOrd="1" destOrd="0" presId="urn:microsoft.com/office/officeart/2018/5/layout/IconCircleLabelList"/>
    <dgm:cxn modelId="{766C47D1-7B1B-8849-9456-15ED3EC321A6}" type="presParOf" srcId="{B3C34B82-D822-4501-BD49-46124DAEA622}" destId="{28C58829-6700-4D28-A8F5-CD2E702E2F2F}" srcOrd="2" destOrd="0" presId="urn:microsoft.com/office/officeart/2018/5/layout/IconCircleLabelList"/>
    <dgm:cxn modelId="{C85B2E15-7441-8445-B057-BB519BEC36BB}" type="presParOf" srcId="{B3C34B82-D822-4501-BD49-46124DAEA622}" destId="{E2AABBE2-00CB-4E14-A67A-D9B685692B70}" srcOrd="3" destOrd="0" presId="urn:microsoft.com/office/officeart/2018/5/layout/IconCircleLabelList"/>
    <dgm:cxn modelId="{A9539301-8160-324B-AB1B-B70C17D55E4A}" type="presParOf" srcId="{C1B5DC6B-A0F8-43DE-B824-A634D07A5595}" destId="{18C15FF4-3EAB-4EA2-9223-910EF7AF6A10}" srcOrd="5" destOrd="0" presId="urn:microsoft.com/office/officeart/2018/5/layout/IconCircleLabelList"/>
    <dgm:cxn modelId="{7B296003-146C-BA49-A4E1-7B067138A7C2}" type="presParOf" srcId="{C1B5DC6B-A0F8-43DE-B824-A634D07A5595}" destId="{E8A6FFF1-9ABE-4800-A630-A48C80F5F2E9}" srcOrd="6" destOrd="0" presId="urn:microsoft.com/office/officeart/2018/5/layout/IconCircleLabelList"/>
    <dgm:cxn modelId="{03EC6A7A-7CBE-3E4F-8F7A-770D6B44E70B}" type="presParOf" srcId="{E8A6FFF1-9ABE-4800-A630-A48C80F5F2E9}" destId="{F360504C-E2D7-4F5B-ACB1-57588D86A37B}" srcOrd="0" destOrd="0" presId="urn:microsoft.com/office/officeart/2018/5/layout/IconCircleLabelList"/>
    <dgm:cxn modelId="{9AA62400-DD20-004F-A7DC-6631AA687478}" type="presParOf" srcId="{E8A6FFF1-9ABE-4800-A630-A48C80F5F2E9}" destId="{D171D82E-92C2-4E6D-9917-8057CAC30819}" srcOrd="1" destOrd="0" presId="urn:microsoft.com/office/officeart/2018/5/layout/IconCircleLabelList"/>
    <dgm:cxn modelId="{A8F2381B-1FB8-C54A-A53C-8D4AC472FD9C}" type="presParOf" srcId="{E8A6FFF1-9ABE-4800-A630-A48C80F5F2E9}" destId="{B7AA7383-D01C-44B8-B00A-38799707805F}" srcOrd="2" destOrd="0" presId="urn:microsoft.com/office/officeart/2018/5/layout/IconCircleLabelList"/>
    <dgm:cxn modelId="{67032B88-3065-0144-B39B-D5A522AD11D5}" type="presParOf" srcId="{E8A6FFF1-9ABE-4800-A630-A48C80F5F2E9}" destId="{F7B2647C-6D5A-479C-93DB-CD2941A3BC4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8B4CFB1-E4F4-4344-A698-63EFBFB8F936}" type="doc">
      <dgm:prSet loTypeId="urn:microsoft.com/office/officeart/2018/5/layout/IconLeaf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E6CD5364-ED96-49F5-8CED-C1C18C6237CC}">
      <dgm:prSet/>
      <dgm:spPr/>
      <dgm:t>
        <a:bodyPr/>
        <a:lstStyle/>
        <a:p>
          <a:pPr>
            <a:defRPr cap="all"/>
          </a:pPr>
          <a:r>
            <a:rPr lang="en-US"/>
            <a:t>All data is secured using SSL</a:t>
          </a:r>
        </a:p>
      </dgm:t>
    </dgm:pt>
    <dgm:pt modelId="{2633B0B7-A471-4B76-84E7-192CA13C097A}" type="parTrans" cxnId="{01DF723A-63E1-4CE6-A1A7-456C3DD67D1D}">
      <dgm:prSet/>
      <dgm:spPr/>
      <dgm:t>
        <a:bodyPr/>
        <a:lstStyle/>
        <a:p>
          <a:endParaRPr lang="en-US"/>
        </a:p>
      </dgm:t>
    </dgm:pt>
    <dgm:pt modelId="{170CF264-8AF4-401D-9A02-F1D9B5D5684A}" type="sibTrans" cxnId="{01DF723A-63E1-4CE6-A1A7-456C3DD67D1D}">
      <dgm:prSet/>
      <dgm:spPr/>
      <dgm:t>
        <a:bodyPr/>
        <a:lstStyle/>
        <a:p>
          <a:endParaRPr lang="en-US"/>
        </a:p>
      </dgm:t>
    </dgm:pt>
    <dgm:pt modelId="{1EF4C537-3A53-41F4-AACF-DEB248A6423F}">
      <dgm:prSet/>
      <dgm:spPr/>
      <dgm:t>
        <a:bodyPr/>
        <a:lstStyle/>
        <a:p>
          <a:pPr>
            <a:defRPr cap="all"/>
          </a:pPr>
          <a:r>
            <a:rPr lang="en-US"/>
            <a:t>HIPAA Eligible and PCI compliant</a:t>
          </a:r>
        </a:p>
      </dgm:t>
    </dgm:pt>
    <dgm:pt modelId="{DD38B3E2-2437-4B92-A2F2-506B0418A55A}" type="parTrans" cxnId="{9DA12229-50D1-4006-AC47-2C0E4602AD8D}">
      <dgm:prSet/>
      <dgm:spPr/>
      <dgm:t>
        <a:bodyPr/>
        <a:lstStyle/>
        <a:p>
          <a:endParaRPr lang="en-US"/>
        </a:p>
      </dgm:t>
    </dgm:pt>
    <dgm:pt modelId="{D38C8579-85F7-4C56-8E3E-583A871CDB2F}" type="sibTrans" cxnId="{9DA12229-50D1-4006-AC47-2C0E4602AD8D}">
      <dgm:prSet/>
      <dgm:spPr/>
      <dgm:t>
        <a:bodyPr/>
        <a:lstStyle/>
        <a:p>
          <a:endParaRPr lang="en-US"/>
        </a:p>
      </dgm:t>
    </dgm:pt>
    <dgm:pt modelId="{263903E4-8C77-472B-805E-FCDC89EF003F}">
      <dgm:prSet/>
      <dgm:spPr/>
      <dgm:t>
        <a:bodyPr/>
        <a:lstStyle/>
        <a:p>
          <a:pPr>
            <a:defRPr cap="all"/>
          </a:pPr>
          <a:r>
            <a:rPr lang="en-US"/>
            <a:t>Hardware appliance - Dell EMC PowerEdge R640 server </a:t>
          </a:r>
        </a:p>
      </dgm:t>
    </dgm:pt>
    <dgm:pt modelId="{9E66C48A-BC9A-4D8F-BBEE-40FA845A6B8A}" type="parTrans" cxnId="{CFAB8D9B-595F-4B49-9EAC-2AE3B1CD50F2}">
      <dgm:prSet/>
      <dgm:spPr/>
      <dgm:t>
        <a:bodyPr/>
        <a:lstStyle/>
        <a:p>
          <a:endParaRPr lang="en-US"/>
        </a:p>
      </dgm:t>
    </dgm:pt>
    <dgm:pt modelId="{C69D9988-52CC-482C-835C-D451CDDA8660}" type="sibTrans" cxnId="{CFAB8D9B-595F-4B49-9EAC-2AE3B1CD50F2}">
      <dgm:prSet/>
      <dgm:spPr/>
      <dgm:t>
        <a:bodyPr/>
        <a:lstStyle/>
        <a:p>
          <a:endParaRPr lang="en-US"/>
        </a:p>
      </dgm:t>
    </dgm:pt>
    <dgm:pt modelId="{0C243242-E2E9-495F-9BFC-301341C8E080}" type="pres">
      <dgm:prSet presAssocID="{E8B4CFB1-E4F4-4344-A698-63EFBFB8F936}" presName="root" presStyleCnt="0">
        <dgm:presLayoutVars>
          <dgm:dir/>
          <dgm:resizeHandles val="exact"/>
        </dgm:presLayoutVars>
      </dgm:prSet>
      <dgm:spPr/>
    </dgm:pt>
    <dgm:pt modelId="{AE466EDB-FE25-47A2-BA09-0691DB99088F}" type="pres">
      <dgm:prSet presAssocID="{E6CD5364-ED96-49F5-8CED-C1C18C6237CC}" presName="compNode" presStyleCnt="0"/>
      <dgm:spPr/>
    </dgm:pt>
    <dgm:pt modelId="{0AC9E2C2-9717-4170-A985-96AEAA4D47DF}" type="pres">
      <dgm:prSet presAssocID="{E6CD5364-ED96-49F5-8CED-C1C18C6237CC}" presName="iconBgRect" presStyleLbl="bgShp" presStyleIdx="0" presStyleCnt="3"/>
      <dgm:spPr>
        <a:prstGeom prst="round2DiagRect">
          <a:avLst>
            <a:gd name="adj1" fmla="val 29727"/>
            <a:gd name="adj2" fmla="val 0"/>
          </a:avLst>
        </a:prstGeom>
      </dgm:spPr>
    </dgm:pt>
    <dgm:pt modelId="{3B072A02-30AF-4823-8390-30A3E129EDBE}" type="pres">
      <dgm:prSet presAssocID="{E6CD5364-ED96-49F5-8CED-C1C18C6237C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B461884F-B110-4FE8-9A6C-94293DA9D1F1}" type="pres">
      <dgm:prSet presAssocID="{E6CD5364-ED96-49F5-8CED-C1C18C6237CC}" presName="spaceRect" presStyleCnt="0"/>
      <dgm:spPr/>
    </dgm:pt>
    <dgm:pt modelId="{3E109C2A-5D7A-4763-9838-A2CC565AF717}" type="pres">
      <dgm:prSet presAssocID="{E6CD5364-ED96-49F5-8CED-C1C18C6237CC}" presName="textRect" presStyleLbl="revTx" presStyleIdx="0" presStyleCnt="3">
        <dgm:presLayoutVars>
          <dgm:chMax val="1"/>
          <dgm:chPref val="1"/>
        </dgm:presLayoutVars>
      </dgm:prSet>
      <dgm:spPr/>
    </dgm:pt>
    <dgm:pt modelId="{8FB899EC-5C46-4D77-8F78-922C87D73C94}" type="pres">
      <dgm:prSet presAssocID="{170CF264-8AF4-401D-9A02-F1D9B5D5684A}" presName="sibTrans" presStyleCnt="0"/>
      <dgm:spPr/>
    </dgm:pt>
    <dgm:pt modelId="{469762E7-1631-48EC-9A83-C497147D9D5A}" type="pres">
      <dgm:prSet presAssocID="{1EF4C537-3A53-41F4-AACF-DEB248A6423F}" presName="compNode" presStyleCnt="0"/>
      <dgm:spPr/>
    </dgm:pt>
    <dgm:pt modelId="{2E595558-5BBF-4998-B106-406189D9D0BE}" type="pres">
      <dgm:prSet presAssocID="{1EF4C537-3A53-41F4-AACF-DEB248A6423F}" presName="iconBgRect" presStyleLbl="bgShp" presStyleIdx="1" presStyleCnt="3"/>
      <dgm:spPr>
        <a:prstGeom prst="round2DiagRect">
          <a:avLst>
            <a:gd name="adj1" fmla="val 29727"/>
            <a:gd name="adj2" fmla="val 0"/>
          </a:avLst>
        </a:prstGeom>
      </dgm:spPr>
    </dgm:pt>
    <dgm:pt modelId="{043BAE7B-31A9-4986-AD12-80B6BCE5471E}" type="pres">
      <dgm:prSet presAssocID="{1EF4C537-3A53-41F4-AACF-DEB248A6423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s of Justice"/>
        </a:ext>
      </dgm:extLst>
    </dgm:pt>
    <dgm:pt modelId="{351E2CB6-9206-464F-8A89-D864DD351F8E}" type="pres">
      <dgm:prSet presAssocID="{1EF4C537-3A53-41F4-AACF-DEB248A6423F}" presName="spaceRect" presStyleCnt="0"/>
      <dgm:spPr/>
    </dgm:pt>
    <dgm:pt modelId="{9B2CB2E4-3C6E-4DB9-B4E6-3FBA184B76E6}" type="pres">
      <dgm:prSet presAssocID="{1EF4C537-3A53-41F4-AACF-DEB248A6423F}" presName="textRect" presStyleLbl="revTx" presStyleIdx="1" presStyleCnt="3">
        <dgm:presLayoutVars>
          <dgm:chMax val="1"/>
          <dgm:chPref val="1"/>
        </dgm:presLayoutVars>
      </dgm:prSet>
      <dgm:spPr/>
    </dgm:pt>
    <dgm:pt modelId="{51EA76F8-A31D-4D26-A841-A4481F15CDB2}" type="pres">
      <dgm:prSet presAssocID="{D38C8579-85F7-4C56-8E3E-583A871CDB2F}" presName="sibTrans" presStyleCnt="0"/>
      <dgm:spPr/>
    </dgm:pt>
    <dgm:pt modelId="{5019D304-0BE9-48F0-93AD-CEECDBC63815}" type="pres">
      <dgm:prSet presAssocID="{263903E4-8C77-472B-805E-FCDC89EF003F}" presName="compNode" presStyleCnt="0"/>
      <dgm:spPr/>
    </dgm:pt>
    <dgm:pt modelId="{578445F3-7C94-4375-B799-5EA2199AC748}" type="pres">
      <dgm:prSet presAssocID="{263903E4-8C77-472B-805E-FCDC89EF003F}" presName="iconBgRect" presStyleLbl="bgShp" presStyleIdx="2" presStyleCnt="3"/>
      <dgm:spPr>
        <a:prstGeom prst="round2DiagRect">
          <a:avLst>
            <a:gd name="adj1" fmla="val 29727"/>
            <a:gd name="adj2" fmla="val 0"/>
          </a:avLst>
        </a:prstGeom>
      </dgm:spPr>
    </dgm:pt>
    <dgm:pt modelId="{D60DB572-C652-44FB-B0B4-6CE00A600676}" type="pres">
      <dgm:prSet presAssocID="{263903E4-8C77-472B-805E-FCDC89EF003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CD3BD8BF-E236-4EE9-B65E-9DD28B8CAC98}" type="pres">
      <dgm:prSet presAssocID="{263903E4-8C77-472B-805E-FCDC89EF003F}" presName="spaceRect" presStyleCnt="0"/>
      <dgm:spPr/>
    </dgm:pt>
    <dgm:pt modelId="{BED18BC2-F9A7-4FE1-AC45-0CDABCC9D999}" type="pres">
      <dgm:prSet presAssocID="{263903E4-8C77-472B-805E-FCDC89EF003F}" presName="textRect" presStyleLbl="revTx" presStyleIdx="2" presStyleCnt="3">
        <dgm:presLayoutVars>
          <dgm:chMax val="1"/>
          <dgm:chPref val="1"/>
        </dgm:presLayoutVars>
      </dgm:prSet>
      <dgm:spPr/>
    </dgm:pt>
  </dgm:ptLst>
  <dgm:cxnLst>
    <dgm:cxn modelId="{9DA12229-50D1-4006-AC47-2C0E4602AD8D}" srcId="{E8B4CFB1-E4F4-4344-A698-63EFBFB8F936}" destId="{1EF4C537-3A53-41F4-AACF-DEB248A6423F}" srcOrd="1" destOrd="0" parTransId="{DD38B3E2-2437-4B92-A2F2-506B0418A55A}" sibTransId="{D38C8579-85F7-4C56-8E3E-583A871CDB2F}"/>
    <dgm:cxn modelId="{01DF723A-63E1-4CE6-A1A7-456C3DD67D1D}" srcId="{E8B4CFB1-E4F4-4344-A698-63EFBFB8F936}" destId="{E6CD5364-ED96-49F5-8CED-C1C18C6237CC}" srcOrd="0" destOrd="0" parTransId="{2633B0B7-A471-4B76-84E7-192CA13C097A}" sibTransId="{170CF264-8AF4-401D-9A02-F1D9B5D5684A}"/>
    <dgm:cxn modelId="{FE8FA870-EAD0-4010-A06F-B8540CB3AEEC}" type="presOf" srcId="{1EF4C537-3A53-41F4-AACF-DEB248A6423F}" destId="{9B2CB2E4-3C6E-4DB9-B4E6-3FBA184B76E6}" srcOrd="0" destOrd="0" presId="urn:microsoft.com/office/officeart/2018/5/layout/IconLeafLabelList"/>
    <dgm:cxn modelId="{C3AA7578-A8F5-49C9-B98A-26ECB8356B27}" type="presOf" srcId="{263903E4-8C77-472B-805E-FCDC89EF003F}" destId="{BED18BC2-F9A7-4FE1-AC45-0CDABCC9D999}" srcOrd="0" destOrd="0" presId="urn:microsoft.com/office/officeart/2018/5/layout/IconLeafLabelList"/>
    <dgm:cxn modelId="{B2488B92-726C-4944-B7F5-4ADC7AEA81E3}" type="presOf" srcId="{E6CD5364-ED96-49F5-8CED-C1C18C6237CC}" destId="{3E109C2A-5D7A-4763-9838-A2CC565AF717}" srcOrd="0" destOrd="0" presId="urn:microsoft.com/office/officeart/2018/5/layout/IconLeafLabelList"/>
    <dgm:cxn modelId="{CFAB8D9B-595F-4B49-9EAC-2AE3B1CD50F2}" srcId="{E8B4CFB1-E4F4-4344-A698-63EFBFB8F936}" destId="{263903E4-8C77-472B-805E-FCDC89EF003F}" srcOrd="2" destOrd="0" parTransId="{9E66C48A-BC9A-4D8F-BBEE-40FA845A6B8A}" sibTransId="{C69D9988-52CC-482C-835C-D451CDDA8660}"/>
    <dgm:cxn modelId="{E74D0CF6-3AF5-4AFA-9E3D-8EC5889CB185}" type="presOf" srcId="{E8B4CFB1-E4F4-4344-A698-63EFBFB8F936}" destId="{0C243242-E2E9-495F-9BFC-301341C8E080}" srcOrd="0" destOrd="0" presId="urn:microsoft.com/office/officeart/2018/5/layout/IconLeafLabelList"/>
    <dgm:cxn modelId="{EEB85F21-2A7F-44BB-B787-4A663B110750}" type="presParOf" srcId="{0C243242-E2E9-495F-9BFC-301341C8E080}" destId="{AE466EDB-FE25-47A2-BA09-0691DB99088F}" srcOrd="0" destOrd="0" presId="urn:microsoft.com/office/officeart/2018/5/layout/IconLeafLabelList"/>
    <dgm:cxn modelId="{068CE644-F0C3-48E1-A054-77A5117C2A2E}" type="presParOf" srcId="{AE466EDB-FE25-47A2-BA09-0691DB99088F}" destId="{0AC9E2C2-9717-4170-A985-96AEAA4D47DF}" srcOrd="0" destOrd="0" presId="urn:microsoft.com/office/officeart/2018/5/layout/IconLeafLabelList"/>
    <dgm:cxn modelId="{760C1910-3600-4DDF-9BCB-04364C343B1F}" type="presParOf" srcId="{AE466EDB-FE25-47A2-BA09-0691DB99088F}" destId="{3B072A02-30AF-4823-8390-30A3E129EDBE}" srcOrd="1" destOrd="0" presId="urn:microsoft.com/office/officeart/2018/5/layout/IconLeafLabelList"/>
    <dgm:cxn modelId="{6438BFFE-BCE2-47C5-A584-815A76F9DAB2}" type="presParOf" srcId="{AE466EDB-FE25-47A2-BA09-0691DB99088F}" destId="{B461884F-B110-4FE8-9A6C-94293DA9D1F1}" srcOrd="2" destOrd="0" presId="urn:microsoft.com/office/officeart/2018/5/layout/IconLeafLabelList"/>
    <dgm:cxn modelId="{CA68D56D-46FB-48F0-AF4D-DC772C73B6C9}" type="presParOf" srcId="{AE466EDB-FE25-47A2-BA09-0691DB99088F}" destId="{3E109C2A-5D7A-4763-9838-A2CC565AF717}" srcOrd="3" destOrd="0" presId="urn:microsoft.com/office/officeart/2018/5/layout/IconLeafLabelList"/>
    <dgm:cxn modelId="{04670ECC-F203-4646-9CE1-217295053D02}" type="presParOf" srcId="{0C243242-E2E9-495F-9BFC-301341C8E080}" destId="{8FB899EC-5C46-4D77-8F78-922C87D73C94}" srcOrd="1" destOrd="0" presId="urn:microsoft.com/office/officeart/2018/5/layout/IconLeafLabelList"/>
    <dgm:cxn modelId="{8A1C4264-E6FC-458B-B080-9DD3B1906E41}" type="presParOf" srcId="{0C243242-E2E9-495F-9BFC-301341C8E080}" destId="{469762E7-1631-48EC-9A83-C497147D9D5A}" srcOrd="2" destOrd="0" presId="urn:microsoft.com/office/officeart/2018/5/layout/IconLeafLabelList"/>
    <dgm:cxn modelId="{E2820B12-0BE2-4A86-9C15-6BC2DAE19D5F}" type="presParOf" srcId="{469762E7-1631-48EC-9A83-C497147D9D5A}" destId="{2E595558-5BBF-4998-B106-406189D9D0BE}" srcOrd="0" destOrd="0" presId="urn:microsoft.com/office/officeart/2018/5/layout/IconLeafLabelList"/>
    <dgm:cxn modelId="{DFCED94A-CD4F-4DCC-A296-76FAE69A1AB2}" type="presParOf" srcId="{469762E7-1631-48EC-9A83-C497147D9D5A}" destId="{043BAE7B-31A9-4986-AD12-80B6BCE5471E}" srcOrd="1" destOrd="0" presId="urn:microsoft.com/office/officeart/2018/5/layout/IconLeafLabelList"/>
    <dgm:cxn modelId="{E9B3C5B9-6B01-48EA-BF63-83D113C18F3B}" type="presParOf" srcId="{469762E7-1631-48EC-9A83-C497147D9D5A}" destId="{351E2CB6-9206-464F-8A89-D864DD351F8E}" srcOrd="2" destOrd="0" presId="urn:microsoft.com/office/officeart/2018/5/layout/IconLeafLabelList"/>
    <dgm:cxn modelId="{C57E31EC-7BA5-49C5-B30F-166AD49AE129}" type="presParOf" srcId="{469762E7-1631-48EC-9A83-C497147D9D5A}" destId="{9B2CB2E4-3C6E-4DB9-B4E6-3FBA184B76E6}" srcOrd="3" destOrd="0" presId="urn:microsoft.com/office/officeart/2018/5/layout/IconLeafLabelList"/>
    <dgm:cxn modelId="{017B433C-EB95-4A79-A37F-7F119FB1176A}" type="presParOf" srcId="{0C243242-E2E9-495F-9BFC-301341C8E080}" destId="{51EA76F8-A31D-4D26-A841-A4481F15CDB2}" srcOrd="3" destOrd="0" presId="urn:microsoft.com/office/officeart/2018/5/layout/IconLeafLabelList"/>
    <dgm:cxn modelId="{4F34C9BC-5E71-4A5A-B387-BD59BD8342FF}" type="presParOf" srcId="{0C243242-E2E9-495F-9BFC-301341C8E080}" destId="{5019D304-0BE9-48F0-93AD-CEECDBC63815}" srcOrd="4" destOrd="0" presId="urn:microsoft.com/office/officeart/2018/5/layout/IconLeafLabelList"/>
    <dgm:cxn modelId="{AAC86EEB-B0AA-4084-A808-2B8BE867040E}" type="presParOf" srcId="{5019D304-0BE9-48F0-93AD-CEECDBC63815}" destId="{578445F3-7C94-4375-B799-5EA2199AC748}" srcOrd="0" destOrd="0" presId="urn:microsoft.com/office/officeart/2018/5/layout/IconLeafLabelList"/>
    <dgm:cxn modelId="{D6E95A51-B890-4AE2-90DC-630B54AD0ACE}" type="presParOf" srcId="{5019D304-0BE9-48F0-93AD-CEECDBC63815}" destId="{D60DB572-C652-44FB-B0B4-6CE00A600676}" srcOrd="1" destOrd="0" presId="urn:microsoft.com/office/officeart/2018/5/layout/IconLeafLabelList"/>
    <dgm:cxn modelId="{70080619-F41A-4B0B-AD17-6AF2164D640D}" type="presParOf" srcId="{5019D304-0BE9-48F0-93AD-CEECDBC63815}" destId="{CD3BD8BF-E236-4EE9-B65E-9DD28B8CAC98}" srcOrd="2" destOrd="0" presId="urn:microsoft.com/office/officeart/2018/5/layout/IconLeafLabelList"/>
    <dgm:cxn modelId="{2B131D4A-1A74-4C69-9594-8F7953200036}" type="presParOf" srcId="{5019D304-0BE9-48F0-93AD-CEECDBC63815}" destId="{BED18BC2-F9A7-4FE1-AC45-0CDABCC9D999}"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4610895-1BF7-4B2B-9A53-A30C23E6029F}" type="doc">
      <dgm:prSet loTypeId="urn:microsoft.com/office/officeart/2018/2/layout/IconLabelDescriptionList" loCatId="icon" qsTypeId="urn:microsoft.com/office/officeart/2005/8/quickstyle/simple4" qsCatId="simple" csTypeId="urn:microsoft.com/office/officeart/2018/5/colors/Iconchunking_neutralbg_colorful1" csCatId="colorful" phldr="1"/>
      <dgm:spPr/>
      <dgm:t>
        <a:bodyPr/>
        <a:lstStyle/>
        <a:p>
          <a:endParaRPr lang="en-US"/>
        </a:p>
      </dgm:t>
    </dgm:pt>
    <dgm:pt modelId="{E4F3F091-08E3-4B9C-9356-075BD51EAF09}">
      <dgm:prSet/>
      <dgm:spPr/>
      <dgm:t>
        <a:bodyPr/>
        <a:lstStyle/>
        <a:p>
          <a:pPr>
            <a:defRPr b="1"/>
          </a:pPr>
          <a:r>
            <a:rPr lang="en-US"/>
            <a:t>Accelerates large amounts of data transfer into and out of cloud, using portable storage device</a:t>
          </a:r>
        </a:p>
      </dgm:t>
    </dgm:pt>
    <dgm:pt modelId="{94D156CD-8BE9-4DB7-A4BF-BEDD102917B2}" type="parTrans" cxnId="{80D36F49-781B-48EA-8A57-17F3A309137D}">
      <dgm:prSet/>
      <dgm:spPr/>
      <dgm:t>
        <a:bodyPr/>
        <a:lstStyle/>
        <a:p>
          <a:endParaRPr lang="en-US"/>
        </a:p>
      </dgm:t>
    </dgm:pt>
    <dgm:pt modelId="{D8D3E40E-DBC3-46EA-8376-EAC5E6B1B295}" type="sibTrans" cxnId="{80D36F49-781B-48EA-8A57-17F3A309137D}">
      <dgm:prSet/>
      <dgm:spPr/>
      <dgm:t>
        <a:bodyPr/>
        <a:lstStyle/>
        <a:p>
          <a:endParaRPr lang="en-US"/>
        </a:p>
      </dgm:t>
    </dgm:pt>
    <dgm:pt modelId="{C42E2AE0-280B-462A-8C62-67073D0BBE92}">
      <dgm:prSet/>
      <dgm:spPr/>
      <dgm:t>
        <a:bodyPr/>
        <a:lstStyle/>
        <a:p>
          <a:pPr>
            <a:defRPr b="1"/>
          </a:pPr>
          <a:r>
            <a:rPr lang="en-US"/>
            <a:t>Snowball</a:t>
          </a:r>
        </a:p>
      </dgm:t>
    </dgm:pt>
    <dgm:pt modelId="{3F6A46D0-FFCC-4F4D-8A1A-5DBEC56D4FFA}" type="parTrans" cxnId="{45B9616E-EA03-44C9-80AB-C341435AAE3A}">
      <dgm:prSet/>
      <dgm:spPr/>
      <dgm:t>
        <a:bodyPr/>
        <a:lstStyle/>
        <a:p>
          <a:endParaRPr lang="en-US"/>
        </a:p>
      </dgm:t>
    </dgm:pt>
    <dgm:pt modelId="{6882D675-EB81-456B-8C1E-16EB44CCB3A4}" type="sibTrans" cxnId="{45B9616E-EA03-44C9-80AB-C341435AAE3A}">
      <dgm:prSet/>
      <dgm:spPr/>
      <dgm:t>
        <a:bodyPr/>
        <a:lstStyle/>
        <a:p>
          <a:endParaRPr lang="en-US"/>
        </a:p>
      </dgm:t>
    </dgm:pt>
    <dgm:pt modelId="{9AA13131-DB05-4413-A99E-F19626208E88}">
      <dgm:prSet/>
      <dgm:spPr/>
      <dgm:t>
        <a:bodyPr/>
        <a:lstStyle/>
        <a:p>
          <a:r>
            <a:rPr lang="en-US"/>
            <a:t>Snowball – PB scale data transfer appliance, by passes internet, transfer to S3 done by AWS, costs 1/5</a:t>
          </a:r>
          <a:r>
            <a:rPr lang="en-US" baseline="30000"/>
            <a:t>th</a:t>
          </a:r>
          <a:r>
            <a:rPr lang="en-US"/>
            <a:t> of high speed internet transfer, 80TB  snowballs available in all regions, tamper resistance enclosure, 256 AES security, snowball can be tracked, software erasure (so data cannot be hacked into)</a:t>
          </a:r>
        </a:p>
      </dgm:t>
    </dgm:pt>
    <dgm:pt modelId="{EA0C4D80-27A4-47B5-80DD-EAAFF46CBF85}" type="parTrans" cxnId="{815D2A82-41D9-449F-80F7-72209A18B94B}">
      <dgm:prSet/>
      <dgm:spPr/>
      <dgm:t>
        <a:bodyPr/>
        <a:lstStyle/>
        <a:p>
          <a:endParaRPr lang="en-US"/>
        </a:p>
      </dgm:t>
    </dgm:pt>
    <dgm:pt modelId="{B5770999-ED58-47B6-A132-6DE66CADE6B8}" type="sibTrans" cxnId="{815D2A82-41D9-449F-80F7-72209A18B94B}">
      <dgm:prSet/>
      <dgm:spPr/>
      <dgm:t>
        <a:bodyPr/>
        <a:lstStyle/>
        <a:p>
          <a:endParaRPr lang="en-US"/>
        </a:p>
      </dgm:t>
    </dgm:pt>
    <dgm:pt modelId="{871C1778-9200-45B5-8B26-B8D9DED699E1}">
      <dgm:prSet/>
      <dgm:spPr/>
      <dgm:t>
        <a:bodyPr/>
        <a:lstStyle/>
        <a:p>
          <a:r>
            <a:rPr lang="en-US"/>
            <a:t>Snowball Edge – it has compute capabilities, 100TB device</a:t>
          </a:r>
        </a:p>
      </dgm:t>
    </dgm:pt>
    <dgm:pt modelId="{5B0BF460-8601-400E-B517-289A7DAC347F}" type="parTrans" cxnId="{6836A9E8-42F8-464E-92C5-36AB12B2FC21}">
      <dgm:prSet/>
      <dgm:spPr/>
      <dgm:t>
        <a:bodyPr/>
        <a:lstStyle/>
        <a:p>
          <a:endParaRPr lang="en-US"/>
        </a:p>
      </dgm:t>
    </dgm:pt>
    <dgm:pt modelId="{CAD60895-752D-43D8-86DC-14D143DAA7A2}" type="sibTrans" cxnId="{6836A9E8-42F8-464E-92C5-36AB12B2FC21}">
      <dgm:prSet/>
      <dgm:spPr/>
      <dgm:t>
        <a:bodyPr/>
        <a:lstStyle/>
        <a:p>
          <a:endParaRPr lang="en-US"/>
        </a:p>
      </dgm:t>
    </dgm:pt>
    <dgm:pt modelId="{6DD77955-C6DC-4C89-B116-DAEEEA28327B}">
      <dgm:prSet/>
      <dgm:spPr/>
      <dgm:t>
        <a:bodyPr/>
        <a:lstStyle/>
        <a:p>
          <a:r>
            <a:rPr lang="en-US"/>
            <a:t>Snowmobile – 100PB device on a trailer</a:t>
          </a:r>
        </a:p>
      </dgm:t>
    </dgm:pt>
    <dgm:pt modelId="{DF57CD53-A4A7-4CB5-A82E-5A2F515EC692}" type="parTrans" cxnId="{1B179F7D-609A-438B-9C16-313354A90721}">
      <dgm:prSet/>
      <dgm:spPr/>
      <dgm:t>
        <a:bodyPr/>
        <a:lstStyle/>
        <a:p>
          <a:endParaRPr lang="en-US"/>
        </a:p>
      </dgm:t>
    </dgm:pt>
    <dgm:pt modelId="{EA4ECE88-2645-4606-878A-E7D2F95AEFDB}" type="sibTrans" cxnId="{1B179F7D-609A-438B-9C16-313354A90721}">
      <dgm:prSet/>
      <dgm:spPr/>
      <dgm:t>
        <a:bodyPr/>
        <a:lstStyle/>
        <a:p>
          <a:endParaRPr lang="en-US"/>
        </a:p>
      </dgm:t>
    </dgm:pt>
    <dgm:pt modelId="{C35EF793-5B04-4EA3-8180-A28B4C993C56}" type="pres">
      <dgm:prSet presAssocID="{44610895-1BF7-4B2B-9A53-A30C23E6029F}" presName="root" presStyleCnt="0">
        <dgm:presLayoutVars>
          <dgm:dir/>
          <dgm:resizeHandles val="exact"/>
        </dgm:presLayoutVars>
      </dgm:prSet>
      <dgm:spPr/>
    </dgm:pt>
    <dgm:pt modelId="{6CCBFC47-85A1-497A-9F45-5A2784F30113}" type="pres">
      <dgm:prSet presAssocID="{E4F3F091-08E3-4B9C-9356-075BD51EAF09}" presName="compNode" presStyleCnt="0"/>
      <dgm:spPr/>
    </dgm:pt>
    <dgm:pt modelId="{83637E76-8306-4EE3-BC40-7914103175B0}" type="pres">
      <dgm:prSet presAssocID="{E4F3F091-08E3-4B9C-9356-075BD51EAF0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E79768D-69B6-4E60-B910-76102408F66F}" type="pres">
      <dgm:prSet presAssocID="{E4F3F091-08E3-4B9C-9356-075BD51EAF09}" presName="iconSpace" presStyleCnt="0"/>
      <dgm:spPr/>
    </dgm:pt>
    <dgm:pt modelId="{C8BBFFF2-CDFA-4F6B-B5CF-D9342D674A8D}" type="pres">
      <dgm:prSet presAssocID="{E4F3F091-08E3-4B9C-9356-075BD51EAF09}" presName="parTx" presStyleLbl="revTx" presStyleIdx="0" presStyleCnt="4">
        <dgm:presLayoutVars>
          <dgm:chMax val="0"/>
          <dgm:chPref val="0"/>
        </dgm:presLayoutVars>
      </dgm:prSet>
      <dgm:spPr/>
    </dgm:pt>
    <dgm:pt modelId="{E11B42A7-4687-43BF-BB10-C05EA1381942}" type="pres">
      <dgm:prSet presAssocID="{E4F3F091-08E3-4B9C-9356-075BD51EAF09}" presName="txSpace" presStyleCnt="0"/>
      <dgm:spPr/>
    </dgm:pt>
    <dgm:pt modelId="{6E1570B0-64EB-4FC0-9CA1-6327790F9871}" type="pres">
      <dgm:prSet presAssocID="{E4F3F091-08E3-4B9C-9356-075BD51EAF09}" presName="desTx" presStyleLbl="revTx" presStyleIdx="1" presStyleCnt="4">
        <dgm:presLayoutVars/>
      </dgm:prSet>
      <dgm:spPr/>
    </dgm:pt>
    <dgm:pt modelId="{81756CE2-2C14-4B32-A81C-06A1785BACD7}" type="pres">
      <dgm:prSet presAssocID="{D8D3E40E-DBC3-46EA-8376-EAC5E6B1B295}" presName="sibTrans" presStyleCnt="0"/>
      <dgm:spPr/>
    </dgm:pt>
    <dgm:pt modelId="{36138DA9-2BD6-49F9-A386-294D91FD4B12}" type="pres">
      <dgm:prSet presAssocID="{C42E2AE0-280B-462A-8C62-67073D0BBE92}" presName="compNode" presStyleCnt="0"/>
      <dgm:spPr/>
    </dgm:pt>
    <dgm:pt modelId="{93C80B40-AD4C-4158-8F92-B9C71F760F53}" type="pres">
      <dgm:prSet presAssocID="{C42E2AE0-280B-462A-8C62-67073D0BBE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989AA977-E35E-42D7-A4DF-090873B716D0}" type="pres">
      <dgm:prSet presAssocID="{C42E2AE0-280B-462A-8C62-67073D0BBE92}" presName="iconSpace" presStyleCnt="0"/>
      <dgm:spPr/>
    </dgm:pt>
    <dgm:pt modelId="{AA04AE56-803A-474D-A978-BB84E5984A52}" type="pres">
      <dgm:prSet presAssocID="{C42E2AE0-280B-462A-8C62-67073D0BBE92}" presName="parTx" presStyleLbl="revTx" presStyleIdx="2" presStyleCnt="4">
        <dgm:presLayoutVars>
          <dgm:chMax val="0"/>
          <dgm:chPref val="0"/>
        </dgm:presLayoutVars>
      </dgm:prSet>
      <dgm:spPr/>
    </dgm:pt>
    <dgm:pt modelId="{E3BD4E8F-4B14-4218-B3C7-19F2A11DA82A}" type="pres">
      <dgm:prSet presAssocID="{C42E2AE0-280B-462A-8C62-67073D0BBE92}" presName="txSpace" presStyleCnt="0"/>
      <dgm:spPr/>
    </dgm:pt>
    <dgm:pt modelId="{B0AB7EB1-61CA-419B-83B2-224AB23C7C3B}" type="pres">
      <dgm:prSet presAssocID="{C42E2AE0-280B-462A-8C62-67073D0BBE92}" presName="desTx" presStyleLbl="revTx" presStyleIdx="3" presStyleCnt="4">
        <dgm:presLayoutVars/>
      </dgm:prSet>
      <dgm:spPr/>
    </dgm:pt>
  </dgm:ptLst>
  <dgm:cxnLst>
    <dgm:cxn modelId="{944AEE39-26F0-405B-B92D-29F7F90C96D6}" type="presOf" srcId="{44610895-1BF7-4B2B-9A53-A30C23E6029F}" destId="{C35EF793-5B04-4EA3-8180-A28B4C993C56}" srcOrd="0" destOrd="0" presId="urn:microsoft.com/office/officeart/2018/2/layout/IconLabelDescriptionList"/>
    <dgm:cxn modelId="{80D36F49-781B-48EA-8A57-17F3A309137D}" srcId="{44610895-1BF7-4B2B-9A53-A30C23E6029F}" destId="{E4F3F091-08E3-4B9C-9356-075BD51EAF09}" srcOrd="0" destOrd="0" parTransId="{94D156CD-8BE9-4DB7-A4BF-BEDD102917B2}" sibTransId="{D8D3E40E-DBC3-46EA-8376-EAC5E6B1B295}"/>
    <dgm:cxn modelId="{E328F755-305F-46D7-AA62-67F02B45D632}" type="presOf" srcId="{6DD77955-C6DC-4C89-B116-DAEEEA28327B}" destId="{B0AB7EB1-61CA-419B-83B2-224AB23C7C3B}" srcOrd="0" destOrd="2" presId="urn:microsoft.com/office/officeart/2018/2/layout/IconLabelDescriptionList"/>
    <dgm:cxn modelId="{5A6DA856-B137-4C96-B9B7-2595A20371B4}" type="presOf" srcId="{9AA13131-DB05-4413-A99E-F19626208E88}" destId="{B0AB7EB1-61CA-419B-83B2-224AB23C7C3B}" srcOrd="0" destOrd="0" presId="urn:microsoft.com/office/officeart/2018/2/layout/IconLabelDescriptionList"/>
    <dgm:cxn modelId="{45B9616E-EA03-44C9-80AB-C341435AAE3A}" srcId="{44610895-1BF7-4B2B-9A53-A30C23E6029F}" destId="{C42E2AE0-280B-462A-8C62-67073D0BBE92}" srcOrd="1" destOrd="0" parTransId="{3F6A46D0-FFCC-4F4D-8A1A-5DBEC56D4FFA}" sibTransId="{6882D675-EB81-456B-8C1E-16EB44CCB3A4}"/>
    <dgm:cxn modelId="{E4F3AE71-7630-464D-8BC4-AD984267DE0B}" type="presOf" srcId="{E4F3F091-08E3-4B9C-9356-075BD51EAF09}" destId="{C8BBFFF2-CDFA-4F6B-B5CF-D9342D674A8D}" srcOrd="0" destOrd="0" presId="urn:microsoft.com/office/officeart/2018/2/layout/IconLabelDescriptionList"/>
    <dgm:cxn modelId="{1B179F7D-609A-438B-9C16-313354A90721}" srcId="{C42E2AE0-280B-462A-8C62-67073D0BBE92}" destId="{6DD77955-C6DC-4C89-B116-DAEEEA28327B}" srcOrd="2" destOrd="0" parTransId="{DF57CD53-A4A7-4CB5-A82E-5A2F515EC692}" sibTransId="{EA4ECE88-2645-4606-878A-E7D2F95AEFDB}"/>
    <dgm:cxn modelId="{815D2A82-41D9-449F-80F7-72209A18B94B}" srcId="{C42E2AE0-280B-462A-8C62-67073D0BBE92}" destId="{9AA13131-DB05-4413-A99E-F19626208E88}" srcOrd="0" destOrd="0" parTransId="{EA0C4D80-27A4-47B5-80DD-EAAFF46CBF85}" sibTransId="{B5770999-ED58-47B6-A132-6DE66CADE6B8}"/>
    <dgm:cxn modelId="{2B766AAE-C618-4A4B-9556-B9311B444D48}" type="presOf" srcId="{871C1778-9200-45B5-8B26-B8D9DED699E1}" destId="{B0AB7EB1-61CA-419B-83B2-224AB23C7C3B}" srcOrd="0" destOrd="1" presId="urn:microsoft.com/office/officeart/2018/2/layout/IconLabelDescriptionList"/>
    <dgm:cxn modelId="{6BDDDAE6-A66F-4F41-A834-D7E271D7851E}" type="presOf" srcId="{C42E2AE0-280B-462A-8C62-67073D0BBE92}" destId="{AA04AE56-803A-474D-A978-BB84E5984A52}" srcOrd="0" destOrd="0" presId="urn:microsoft.com/office/officeart/2018/2/layout/IconLabelDescriptionList"/>
    <dgm:cxn modelId="{6836A9E8-42F8-464E-92C5-36AB12B2FC21}" srcId="{C42E2AE0-280B-462A-8C62-67073D0BBE92}" destId="{871C1778-9200-45B5-8B26-B8D9DED699E1}" srcOrd="1" destOrd="0" parTransId="{5B0BF460-8601-400E-B517-289A7DAC347F}" sibTransId="{CAD60895-752D-43D8-86DC-14D143DAA7A2}"/>
    <dgm:cxn modelId="{9B73644E-2532-47DC-8C8D-3B9769C7D712}" type="presParOf" srcId="{C35EF793-5B04-4EA3-8180-A28B4C993C56}" destId="{6CCBFC47-85A1-497A-9F45-5A2784F30113}" srcOrd="0" destOrd="0" presId="urn:microsoft.com/office/officeart/2018/2/layout/IconLabelDescriptionList"/>
    <dgm:cxn modelId="{A51B005B-9707-4AC0-A776-EBEA190E1E5E}" type="presParOf" srcId="{6CCBFC47-85A1-497A-9F45-5A2784F30113}" destId="{83637E76-8306-4EE3-BC40-7914103175B0}" srcOrd="0" destOrd="0" presId="urn:microsoft.com/office/officeart/2018/2/layout/IconLabelDescriptionList"/>
    <dgm:cxn modelId="{34761DA8-0D30-4030-84E2-6FBD1642598F}" type="presParOf" srcId="{6CCBFC47-85A1-497A-9F45-5A2784F30113}" destId="{5E79768D-69B6-4E60-B910-76102408F66F}" srcOrd="1" destOrd="0" presId="urn:microsoft.com/office/officeart/2018/2/layout/IconLabelDescriptionList"/>
    <dgm:cxn modelId="{8BCEF4AE-C880-4D2B-BBAD-C795410FC96D}" type="presParOf" srcId="{6CCBFC47-85A1-497A-9F45-5A2784F30113}" destId="{C8BBFFF2-CDFA-4F6B-B5CF-D9342D674A8D}" srcOrd="2" destOrd="0" presId="urn:microsoft.com/office/officeart/2018/2/layout/IconLabelDescriptionList"/>
    <dgm:cxn modelId="{D67E0550-3D4A-4E9B-8001-20B60045E07A}" type="presParOf" srcId="{6CCBFC47-85A1-497A-9F45-5A2784F30113}" destId="{E11B42A7-4687-43BF-BB10-C05EA1381942}" srcOrd="3" destOrd="0" presId="urn:microsoft.com/office/officeart/2018/2/layout/IconLabelDescriptionList"/>
    <dgm:cxn modelId="{6539FE0D-5022-4CA5-83C6-2ABB464899F9}" type="presParOf" srcId="{6CCBFC47-85A1-497A-9F45-5A2784F30113}" destId="{6E1570B0-64EB-4FC0-9CA1-6327790F9871}" srcOrd="4" destOrd="0" presId="urn:microsoft.com/office/officeart/2018/2/layout/IconLabelDescriptionList"/>
    <dgm:cxn modelId="{7CFB82DB-A9B5-4D2B-94DE-4501B7085E42}" type="presParOf" srcId="{C35EF793-5B04-4EA3-8180-A28B4C993C56}" destId="{81756CE2-2C14-4B32-A81C-06A1785BACD7}" srcOrd="1" destOrd="0" presId="urn:microsoft.com/office/officeart/2018/2/layout/IconLabelDescriptionList"/>
    <dgm:cxn modelId="{AB5990B0-D513-4BA0-8C21-3D00006351A9}" type="presParOf" srcId="{C35EF793-5B04-4EA3-8180-A28B4C993C56}" destId="{36138DA9-2BD6-49F9-A386-294D91FD4B12}" srcOrd="2" destOrd="0" presId="urn:microsoft.com/office/officeart/2018/2/layout/IconLabelDescriptionList"/>
    <dgm:cxn modelId="{1242AA08-A92A-46BE-B819-EC3BD8329823}" type="presParOf" srcId="{36138DA9-2BD6-49F9-A386-294D91FD4B12}" destId="{93C80B40-AD4C-4158-8F92-B9C71F760F53}" srcOrd="0" destOrd="0" presId="urn:microsoft.com/office/officeart/2018/2/layout/IconLabelDescriptionList"/>
    <dgm:cxn modelId="{1228BBD3-251B-42C0-B7A2-C295EEE2CE33}" type="presParOf" srcId="{36138DA9-2BD6-49F9-A386-294D91FD4B12}" destId="{989AA977-E35E-42D7-A4DF-090873B716D0}" srcOrd="1" destOrd="0" presId="urn:microsoft.com/office/officeart/2018/2/layout/IconLabelDescriptionList"/>
    <dgm:cxn modelId="{FF4DBA57-8902-4ECC-9EEB-23D53B438A2C}" type="presParOf" srcId="{36138DA9-2BD6-49F9-A386-294D91FD4B12}" destId="{AA04AE56-803A-474D-A978-BB84E5984A52}" srcOrd="2" destOrd="0" presId="urn:microsoft.com/office/officeart/2018/2/layout/IconLabelDescriptionList"/>
    <dgm:cxn modelId="{2CE306A4-7B7A-4769-81DC-8BBBC176826A}" type="presParOf" srcId="{36138DA9-2BD6-49F9-A386-294D91FD4B12}" destId="{E3BD4E8F-4B14-4218-B3C7-19F2A11DA82A}" srcOrd="3" destOrd="0" presId="urn:microsoft.com/office/officeart/2018/2/layout/IconLabelDescriptionList"/>
    <dgm:cxn modelId="{EF080C9B-1196-4E92-BF3F-520BCA2ADFBC}" type="presParOf" srcId="{36138DA9-2BD6-49F9-A386-294D91FD4B12}" destId="{B0AB7EB1-61CA-419B-83B2-224AB23C7C3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D7FFB76-F281-4987-A571-EC09B0C2A4F5}" type="doc">
      <dgm:prSet loTypeId="urn:microsoft.com/office/officeart/2005/8/layout/vList2" loCatId="list" qsTypeId="urn:microsoft.com/office/officeart/2005/8/quickstyle/simple2" qsCatId="simple" csTypeId="urn:microsoft.com/office/officeart/2005/8/colors/colorful2" csCatId="colorful"/>
      <dgm:spPr/>
      <dgm:t>
        <a:bodyPr/>
        <a:lstStyle/>
        <a:p>
          <a:endParaRPr lang="en-US"/>
        </a:p>
      </dgm:t>
    </dgm:pt>
    <dgm:pt modelId="{CAD566E9-791B-416A-9923-35F5E6F649E5}">
      <dgm:prSet/>
      <dgm:spPr/>
      <dgm:t>
        <a:bodyPr/>
        <a:lstStyle/>
        <a:p>
          <a:r>
            <a:rPr lang="en-US"/>
            <a:t>Instead of uploading to S3, upload to edge location (that will be transferred to S3) with different URL</a:t>
          </a:r>
        </a:p>
      </dgm:t>
    </dgm:pt>
    <dgm:pt modelId="{5CE060FB-5F14-4A6C-AC38-CBA326230213}" type="parTrans" cxnId="{BADC93EB-61A1-45BA-A78A-B66D6FC47482}">
      <dgm:prSet/>
      <dgm:spPr/>
      <dgm:t>
        <a:bodyPr/>
        <a:lstStyle/>
        <a:p>
          <a:endParaRPr lang="en-US"/>
        </a:p>
      </dgm:t>
    </dgm:pt>
    <dgm:pt modelId="{A486B977-A3F6-410D-8237-C240DDDCA2D2}" type="sibTrans" cxnId="{BADC93EB-61A1-45BA-A78A-B66D6FC47482}">
      <dgm:prSet/>
      <dgm:spPr/>
      <dgm:t>
        <a:bodyPr/>
        <a:lstStyle/>
        <a:p>
          <a:endParaRPr lang="en-US"/>
        </a:p>
      </dgm:t>
    </dgm:pt>
    <dgm:pt modelId="{427E1E58-C24B-44EC-9C0E-A35C53AD1E2A}">
      <dgm:prSet/>
      <dgm:spPr/>
      <dgm:t>
        <a:bodyPr/>
        <a:lstStyle/>
        <a:p>
          <a:r>
            <a:rPr lang="en-US"/>
            <a:t>You can test upload speeds, you can enable or suspend. Once enabled it will give you an endpoint different from S3 URL</a:t>
          </a:r>
        </a:p>
      </dgm:t>
    </dgm:pt>
    <dgm:pt modelId="{BAFB4DDE-F871-49BF-9583-0747A1BF7B62}" type="parTrans" cxnId="{7DDF0E83-AE56-4EBD-B34B-590758F41237}">
      <dgm:prSet/>
      <dgm:spPr/>
      <dgm:t>
        <a:bodyPr/>
        <a:lstStyle/>
        <a:p>
          <a:endParaRPr lang="en-US"/>
        </a:p>
      </dgm:t>
    </dgm:pt>
    <dgm:pt modelId="{B02B6A51-AD3C-4796-BADA-FDB3D9A55E38}" type="sibTrans" cxnId="{7DDF0E83-AE56-4EBD-B34B-590758F41237}">
      <dgm:prSet/>
      <dgm:spPr/>
      <dgm:t>
        <a:bodyPr/>
        <a:lstStyle/>
        <a:p>
          <a:endParaRPr lang="en-US"/>
        </a:p>
      </dgm:t>
    </dgm:pt>
    <dgm:pt modelId="{9556248B-D431-CD42-964C-D91F3A7963EB}" type="pres">
      <dgm:prSet presAssocID="{ED7FFB76-F281-4987-A571-EC09B0C2A4F5}" presName="linear" presStyleCnt="0">
        <dgm:presLayoutVars>
          <dgm:animLvl val="lvl"/>
          <dgm:resizeHandles val="exact"/>
        </dgm:presLayoutVars>
      </dgm:prSet>
      <dgm:spPr/>
    </dgm:pt>
    <dgm:pt modelId="{8D978E3A-687B-5047-92C9-067BB4EE4C28}" type="pres">
      <dgm:prSet presAssocID="{CAD566E9-791B-416A-9923-35F5E6F649E5}" presName="parentText" presStyleLbl="node1" presStyleIdx="0" presStyleCnt="2">
        <dgm:presLayoutVars>
          <dgm:chMax val="0"/>
          <dgm:bulletEnabled val="1"/>
        </dgm:presLayoutVars>
      </dgm:prSet>
      <dgm:spPr/>
    </dgm:pt>
    <dgm:pt modelId="{7852BCDF-D43C-074D-B60F-995511393289}" type="pres">
      <dgm:prSet presAssocID="{A486B977-A3F6-410D-8237-C240DDDCA2D2}" presName="spacer" presStyleCnt="0"/>
      <dgm:spPr/>
    </dgm:pt>
    <dgm:pt modelId="{4F41DB02-6D5A-F242-8910-B3979735FF4B}" type="pres">
      <dgm:prSet presAssocID="{427E1E58-C24B-44EC-9C0E-A35C53AD1E2A}" presName="parentText" presStyleLbl="node1" presStyleIdx="1" presStyleCnt="2">
        <dgm:presLayoutVars>
          <dgm:chMax val="0"/>
          <dgm:bulletEnabled val="1"/>
        </dgm:presLayoutVars>
      </dgm:prSet>
      <dgm:spPr/>
    </dgm:pt>
  </dgm:ptLst>
  <dgm:cxnLst>
    <dgm:cxn modelId="{8E77DA39-4103-C044-AE24-FC3ADE87E762}" type="presOf" srcId="{427E1E58-C24B-44EC-9C0E-A35C53AD1E2A}" destId="{4F41DB02-6D5A-F242-8910-B3979735FF4B}" srcOrd="0" destOrd="0" presId="urn:microsoft.com/office/officeart/2005/8/layout/vList2"/>
    <dgm:cxn modelId="{4BC7E871-0266-854C-8D70-A4FC779EE37A}" type="presOf" srcId="{ED7FFB76-F281-4987-A571-EC09B0C2A4F5}" destId="{9556248B-D431-CD42-964C-D91F3A7963EB}" srcOrd="0" destOrd="0" presId="urn:microsoft.com/office/officeart/2005/8/layout/vList2"/>
    <dgm:cxn modelId="{7DDF0E83-AE56-4EBD-B34B-590758F41237}" srcId="{ED7FFB76-F281-4987-A571-EC09B0C2A4F5}" destId="{427E1E58-C24B-44EC-9C0E-A35C53AD1E2A}" srcOrd="1" destOrd="0" parTransId="{BAFB4DDE-F871-49BF-9583-0747A1BF7B62}" sibTransId="{B02B6A51-AD3C-4796-BADA-FDB3D9A55E38}"/>
    <dgm:cxn modelId="{BADC93EB-61A1-45BA-A78A-B66D6FC47482}" srcId="{ED7FFB76-F281-4987-A571-EC09B0C2A4F5}" destId="{CAD566E9-791B-416A-9923-35F5E6F649E5}" srcOrd="0" destOrd="0" parTransId="{5CE060FB-5F14-4A6C-AC38-CBA326230213}" sibTransId="{A486B977-A3F6-410D-8237-C240DDDCA2D2}"/>
    <dgm:cxn modelId="{E1C310F6-E181-AD40-A34A-E70BF27D6E03}" type="presOf" srcId="{CAD566E9-791B-416A-9923-35F5E6F649E5}" destId="{8D978E3A-687B-5047-92C9-067BB4EE4C28}" srcOrd="0" destOrd="0" presId="urn:microsoft.com/office/officeart/2005/8/layout/vList2"/>
    <dgm:cxn modelId="{65E0967B-817D-7A46-A4B4-29B84D8C61E9}" type="presParOf" srcId="{9556248B-D431-CD42-964C-D91F3A7963EB}" destId="{8D978E3A-687B-5047-92C9-067BB4EE4C28}" srcOrd="0" destOrd="0" presId="urn:microsoft.com/office/officeart/2005/8/layout/vList2"/>
    <dgm:cxn modelId="{20F53C5C-ED1A-604D-92D6-93046D03C3CA}" type="presParOf" srcId="{9556248B-D431-CD42-964C-D91F3A7963EB}" destId="{7852BCDF-D43C-074D-B60F-995511393289}" srcOrd="1" destOrd="0" presId="urn:microsoft.com/office/officeart/2005/8/layout/vList2"/>
    <dgm:cxn modelId="{59044E31-6D2C-304A-A10C-B2873036E359}" type="presParOf" srcId="{9556248B-D431-CD42-964C-D91F3A7963EB}" destId="{4F41DB02-6D5A-F242-8910-B3979735FF4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B359278-C686-4DB8-9D41-610A17D04F1D}"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ADF370BF-B470-4364-8339-5772CD76ADA5}">
      <dgm:prSet/>
      <dgm:spPr/>
      <dgm:t>
        <a:bodyPr/>
        <a:lstStyle/>
        <a:p>
          <a:r>
            <a:rPr lang="en-US"/>
            <a:t>Bucket Policies – at bucket level</a:t>
          </a:r>
        </a:p>
      </dgm:t>
    </dgm:pt>
    <dgm:pt modelId="{294A7890-631A-4E4A-A215-A652D2DF5430}" type="parTrans" cxnId="{5A6E5C41-E105-44CD-A678-3DF87A7E7599}">
      <dgm:prSet/>
      <dgm:spPr/>
      <dgm:t>
        <a:bodyPr/>
        <a:lstStyle/>
        <a:p>
          <a:endParaRPr lang="en-US"/>
        </a:p>
      </dgm:t>
    </dgm:pt>
    <dgm:pt modelId="{F4704AE6-F74C-4961-82C1-963F69E0371E}" type="sibTrans" cxnId="{5A6E5C41-E105-44CD-A678-3DF87A7E7599}">
      <dgm:prSet/>
      <dgm:spPr/>
      <dgm:t>
        <a:bodyPr/>
        <a:lstStyle/>
        <a:p>
          <a:endParaRPr lang="en-US"/>
        </a:p>
      </dgm:t>
    </dgm:pt>
    <dgm:pt modelId="{9880D7BF-A473-43CC-87A7-0144A341F71C}">
      <dgm:prSet/>
      <dgm:spPr/>
      <dgm:t>
        <a:bodyPr/>
        <a:lstStyle/>
        <a:p>
          <a:r>
            <a:rPr lang="en-US"/>
            <a:t>ACL – At object/file level</a:t>
          </a:r>
        </a:p>
      </dgm:t>
    </dgm:pt>
    <dgm:pt modelId="{3E740EA0-A830-4726-B642-C2197ADA2292}" type="parTrans" cxnId="{3422D7C6-2385-4E08-8D67-347C4576A144}">
      <dgm:prSet/>
      <dgm:spPr/>
      <dgm:t>
        <a:bodyPr/>
        <a:lstStyle/>
        <a:p>
          <a:endParaRPr lang="en-US"/>
        </a:p>
      </dgm:t>
    </dgm:pt>
    <dgm:pt modelId="{F37C80E2-4BD3-4D29-8F42-E3F6D9DF632E}" type="sibTrans" cxnId="{3422D7C6-2385-4E08-8D67-347C4576A144}">
      <dgm:prSet/>
      <dgm:spPr/>
      <dgm:t>
        <a:bodyPr/>
        <a:lstStyle/>
        <a:p>
          <a:endParaRPr lang="en-US"/>
        </a:p>
      </dgm:t>
    </dgm:pt>
    <dgm:pt modelId="{6BB36848-B3A9-487D-8DDA-FAC7C13D94A5}">
      <dgm:prSet/>
      <dgm:spPr/>
      <dgm:t>
        <a:bodyPr/>
        <a:lstStyle/>
        <a:p>
          <a:r>
            <a:rPr lang="en-US"/>
            <a:t>By default, new bucket is private</a:t>
          </a:r>
        </a:p>
      </dgm:t>
    </dgm:pt>
    <dgm:pt modelId="{510D31A7-C80E-4964-A48A-C7F55F4E7EB7}" type="parTrans" cxnId="{4431C6D8-0D04-4C16-B03C-CD216AC8F3B0}">
      <dgm:prSet/>
      <dgm:spPr/>
      <dgm:t>
        <a:bodyPr/>
        <a:lstStyle/>
        <a:p>
          <a:endParaRPr lang="en-US"/>
        </a:p>
      </dgm:t>
    </dgm:pt>
    <dgm:pt modelId="{BF4AF8BC-7C5B-481C-B572-8F12148646D0}" type="sibTrans" cxnId="{4431C6D8-0D04-4C16-B03C-CD216AC8F3B0}">
      <dgm:prSet/>
      <dgm:spPr/>
      <dgm:t>
        <a:bodyPr/>
        <a:lstStyle/>
        <a:p>
          <a:endParaRPr lang="en-US"/>
        </a:p>
      </dgm:t>
    </dgm:pt>
    <dgm:pt modelId="{39CAE018-209D-460F-9AE1-00D48527E834}" type="pres">
      <dgm:prSet presAssocID="{5B359278-C686-4DB8-9D41-610A17D04F1D}" presName="root" presStyleCnt="0">
        <dgm:presLayoutVars>
          <dgm:dir/>
          <dgm:resizeHandles val="exact"/>
        </dgm:presLayoutVars>
      </dgm:prSet>
      <dgm:spPr/>
    </dgm:pt>
    <dgm:pt modelId="{92E6F47A-DB31-43E7-BD42-BB0AD5BB301A}" type="pres">
      <dgm:prSet presAssocID="{ADF370BF-B470-4364-8339-5772CD76ADA5}" presName="compNode" presStyleCnt="0"/>
      <dgm:spPr/>
    </dgm:pt>
    <dgm:pt modelId="{9DBBC922-2B6E-4869-8F68-F8CAAACBF3DD}" type="pres">
      <dgm:prSet presAssocID="{ADF370BF-B470-4364-8339-5772CD76ADA5}" presName="bgRect" presStyleLbl="bgShp" presStyleIdx="0" presStyleCnt="3"/>
      <dgm:spPr/>
    </dgm:pt>
    <dgm:pt modelId="{73F64C26-3515-45CA-87A1-06AA5D3F4FAA}" type="pres">
      <dgm:prSet presAssocID="{ADF370BF-B470-4364-8339-5772CD76ADA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FFDB17EC-2C06-4FE6-868E-36CF63487D38}" type="pres">
      <dgm:prSet presAssocID="{ADF370BF-B470-4364-8339-5772CD76ADA5}" presName="spaceRect" presStyleCnt="0"/>
      <dgm:spPr/>
    </dgm:pt>
    <dgm:pt modelId="{26068DAF-AC0F-4FD2-850A-8DE5A94A2D38}" type="pres">
      <dgm:prSet presAssocID="{ADF370BF-B470-4364-8339-5772CD76ADA5}" presName="parTx" presStyleLbl="revTx" presStyleIdx="0" presStyleCnt="3">
        <dgm:presLayoutVars>
          <dgm:chMax val="0"/>
          <dgm:chPref val="0"/>
        </dgm:presLayoutVars>
      </dgm:prSet>
      <dgm:spPr/>
    </dgm:pt>
    <dgm:pt modelId="{D492BAFC-A4FB-4E6F-92BB-C7CD6BD5E1CC}" type="pres">
      <dgm:prSet presAssocID="{F4704AE6-F74C-4961-82C1-963F69E0371E}" presName="sibTrans" presStyleCnt="0"/>
      <dgm:spPr/>
    </dgm:pt>
    <dgm:pt modelId="{869A4458-47B8-4794-B7C2-3104F58007A5}" type="pres">
      <dgm:prSet presAssocID="{9880D7BF-A473-43CC-87A7-0144A341F71C}" presName="compNode" presStyleCnt="0"/>
      <dgm:spPr/>
    </dgm:pt>
    <dgm:pt modelId="{608AB22B-1FDB-4376-8031-A287873E844A}" type="pres">
      <dgm:prSet presAssocID="{9880D7BF-A473-43CC-87A7-0144A341F71C}" presName="bgRect" presStyleLbl="bgShp" presStyleIdx="1" presStyleCnt="3"/>
      <dgm:spPr/>
    </dgm:pt>
    <dgm:pt modelId="{BD39751F-634C-47CA-A02F-1D5D308CEC39}" type="pres">
      <dgm:prSet presAssocID="{9880D7BF-A473-43CC-87A7-0144A341F71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CC940CB-E1C4-4741-80E8-9B34B2015418}" type="pres">
      <dgm:prSet presAssocID="{9880D7BF-A473-43CC-87A7-0144A341F71C}" presName="spaceRect" presStyleCnt="0"/>
      <dgm:spPr/>
    </dgm:pt>
    <dgm:pt modelId="{A46116F3-8DDB-4C0C-AEAC-6D5CBEC5A951}" type="pres">
      <dgm:prSet presAssocID="{9880D7BF-A473-43CC-87A7-0144A341F71C}" presName="parTx" presStyleLbl="revTx" presStyleIdx="1" presStyleCnt="3">
        <dgm:presLayoutVars>
          <dgm:chMax val="0"/>
          <dgm:chPref val="0"/>
        </dgm:presLayoutVars>
      </dgm:prSet>
      <dgm:spPr/>
    </dgm:pt>
    <dgm:pt modelId="{648AD10F-B469-4799-83F9-DFB0C6E9630B}" type="pres">
      <dgm:prSet presAssocID="{F37C80E2-4BD3-4D29-8F42-E3F6D9DF632E}" presName="sibTrans" presStyleCnt="0"/>
      <dgm:spPr/>
    </dgm:pt>
    <dgm:pt modelId="{1CC0401A-4F0B-456E-BF96-A031EEA19BD9}" type="pres">
      <dgm:prSet presAssocID="{6BB36848-B3A9-487D-8DDA-FAC7C13D94A5}" presName="compNode" presStyleCnt="0"/>
      <dgm:spPr/>
    </dgm:pt>
    <dgm:pt modelId="{BF0CA453-BB3E-429B-A398-E9FDF6BBAC15}" type="pres">
      <dgm:prSet presAssocID="{6BB36848-B3A9-487D-8DDA-FAC7C13D94A5}" presName="bgRect" presStyleLbl="bgShp" presStyleIdx="2" presStyleCnt="3"/>
      <dgm:spPr/>
    </dgm:pt>
    <dgm:pt modelId="{46479F7D-886E-4D75-B21E-F98CCAABCB33}" type="pres">
      <dgm:prSet presAssocID="{6BB36848-B3A9-487D-8DDA-FAC7C13D94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29176F09-FDCB-4249-B06C-7E574EF141A0}" type="pres">
      <dgm:prSet presAssocID="{6BB36848-B3A9-487D-8DDA-FAC7C13D94A5}" presName="spaceRect" presStyleCnt="0"/>
      <dgm:spPr/>
    </dgm:pt>
    <dgm:pt modelId="{2C0C6C7E-1BD9-44FA-AAF5-C5E87F35FF5D}" type="pres">
      <dgm:prSet presAssocID="{6BB36848-B3A9-487D-8DDA-FAC7C13D94A5}" presName="parTx" presStyleLbl="revTx" presStyleIdx="2" presStyleCnt="3">
        <dgm:presLayoutVars>
          <dgm:chMax val="0"/>
          <dgm:chPref val="0"/>
        </dgm:presLayoutVars>
      </dgm:prSet>
      <dgm:spPr/>
    </dgm:pt>
  </dgm:ptLst>
  <dgm:cxnLst>
    <dgm:cxn modelId="{5A6E5C41-E105-44CD-A678-3DF87A7E7599}" srcId="{5B359278-C686-4DB8-9D41-610A17D04F1D}" destId="{ADF370BF-B470-4364-8339-5772CD76ADA5}" srcOrd="0" destOrd="0" parTransId="{294A7890-631A-4E4A-A215-A652D2DF5430}" sibTransId="{F4704AE6-F74C-4961-82C1-963F69E0371E}"/>
    <dgm:cxn modelId="{0DDAEF94-8D8C-455F-A82C-385B4C7F8308}" type="presOf" srcId="{9880D7BF-A473-43CC-87A7-0144A341F71C}" destId="{A46116F3-8DDB-4C0C-AEAC-6D5CBEC5A951}" srcOrd="0" destOrd="0" presId="urn:microsoft.com/office/officeart/2018/2/layout/IconVerticalSolidList"/>
    <dgm:cxn modelId="{74BD7CBF-8C05-4521-AFEC-577155B48ABD}" type="presOf" srcId="{ADF370BF-B470-4364-8339-5772CD76ADA5}" destId="{26068DAF-AC0F-4FD2-850A-8DE5A94A2D38}" srcOrd="0" destOrd="0" presId="urn:microsoft.com/office/officeart/2018/2/layout/IconVerticalSolidList"/>
    <dgm:cxn modelId="{A0C5DCC1-4E45-4671-B474-0640BDFAED5D}" type="presOf" srcId="{5B359278-C686-4DB8-9D41-610A17D04F1D}" destId="{39CAE018-209D-460F-9AE1-00D48527E834}" srcOrd="0" destOrd="0" presId="urn:microsoft.com/office/officeart/2018/2/layout/IconVerticalSolidList"/>
    <dgm:cxn modelId="{3422D7C6-2385-4E08-8D67-347C4576A144}" srcId="{5B359278-C686-4DB8-9D41-610A17D04F1D}" destId="{9880D7BF-A473-43CC-87A7-0144A341F71C}" srcOrd="1" destOrd="0" parTransId="{3E740EA0-A830-4726-B642-C2197ADA2292}" sibTransId="{F37C80E2-4BD3-4D29-8F42-E3F6D9DF632E}"/>
    <dgm:cxn modelId="{4431C6D8-0D04-4C16-B03C-CD216AC8F3B0}" srcId="{5B359278-C686-4DB8-9D41-610A17D04F1D}" destId="{6BB36848-B3A9-487D-8DDA-FAC7C13D94A5}" srcOrd="2" destOrd="0" parTransId="{510D31A7-C80E-4964-A48A-C7F55F4E7EB7}" sibTransId="{BF4AF8BC-7C5B-481C-B572-8F12148646D0}"/>
    <dgm:cxn modelId="{239FC9FD-0951-4102-A862-0FC9EE8B09E0}" type="presOf" srcId="{6BB36848-B3A9-487D-8DDA-FAC7C13D94A5}" destId="{2C0C6C7E-1BD9-44FA-AAF5-C5E87F35FF5D}" srcOrd="0" destOrd="0" presId="urn:microsoft.com/office/officeart/2018/2/layout/IconVerticalSolidList"/>
    <dgm:cxn modelId="{AAE72AE1-2EBF-45B7-9ABA-DFB304F37A4A}" type="presParOf" srcId="{39CAE018-209D-460F-9AE1-00D48527E834}" destId="{92E6F47A-DB31-43E7-BD42-BB0AD5BB301A}" srcOrd="0" destOrd="0" presId="urn:microsoft.com/office/officeart/2018/2/layout/IconVerticalSolidList"/>
    <dgm:cxn modelId="{C77F14E4-48D2-4FB4-AD44-13983E5DAEC0}" type="presParOf" srcId="{92E6F47A-DB31-43E7-BD42-BB0AD5BB301A}" destId="{9DBBC922-2B6E-4869-8F68-F8CAAACBF3DD}" srcOrd="0" destOrd="0" presId="urn:microsoft.com/office/officeart/2018/2/layout/IconVerticalSolidList"/>
    <dgm:cxn modelId="{48839B3C-CAA5-42A9-BF21-1AC6F1BB17DA}" type="presParOf" srcId="{92E6F47A-DB31-43E7-BD42-BB0AD5BB301A}" destId="{73F64C26-3515-45CA-87A1-06AA5D3F4FAA}" srcOrd="1" destOrd="0" presId="urn:microsoft.com/office/officeart/2018/2/layout/IconVerticalSolidList"/>
    <dgm:cxn modelId="{F56CBBEB-6302-416A-8E36-4FF3ED15FC80}" type="presParOf" srcId="{92E6F47A-DB31-43E7-BD42-BB0AD5BB301A}" destId="{FFDB17EC-2C06-4FE6-868E-36CF63487D38}" srcOrd="2" destOrd="0" presId="urn:microsoft.com/office/officeart/2018/2/layout/IconVerticalSolidList"/>
    <dgm:cxn modelId="{F9B6C475-E6B8-44E6-9001-FD82D22CDB97}" type="presParOf" srcId="{92E6F47A-DB31-43E7-BD42-BB0AD5BB301A}" destId="{26068DAF-AC0F-4FD2-850A-8DE5A94A2D38}" srcOrd="3" destOrd="0" presId="urn:microsoft.com/office/officeart/2018/2/layout/IconVerticalSolidList"/>
    <dgm:cxn modelId="{BDC3D659-5088-4931-BDA3-6324B3A242A0}" type="presParOf" srcId="{39CAE018-209D-460F-9AE1-00D48527E834}" destId="{D492BAFC-A4FB-4E6F-92BB-C7CD6BD5E1CC}" srcOrd="1" destOrd="0" presId="urn:microsoft.com/office/officeart/2018/2/layout/IconVerticalSolidList"/>
    <dgm:cxn modelId="{52170AD0-9F56-4A7D-A41D-62B0F1E44CD8}" type="presParOf" srcId="{39CAE018-209D-460F-9AE1-00D48527E834}" destId="{869A4458-47B8-4794-B7C2-3104F58007A5}" srcOrd="2" destOrd="0" presId="urn:microsoft.com/office/officeart/2018/2/layout/IconVerticalSolidList"/>
    <dgm:cxn modelId="{F40DCE52-43CE-49DB-A7A6-FF19E4121503}" type="presParOf" srcId="{869A4458-47B8-4794-B7C2-3104F58007A5}" destId="{608AB22B-1FDB-4376-8031-A287873E844A}" srcOrd="0" destOrd="0" presId="urn:microsoft.com/office/officeart/2018/2/layout/IconVerticalSolidList"/>
    <dgm:cxn modelId="{1F884E14-7E8A-424E-A40F-9D703666985E}" type="presParOf" srcId="{869A4458-47B8-4794-B7C2-3104F58007A5}" destId="{BD39751F-634C-47CA-A02F-1D5D308CEC39}" srcOrd="1" destOrd="0" presId="urn:microsoft.com/office/officeart/2018/2/layout/IconVerticalSolidList"/>
    <dgm:cxn modelId="{0883BC36-6D4B-4858-8B71-678CFC935792}" type="presParOf" srcId="{869A4458-47B8-4794-B7C2-3104F58007A5}" destId="{BCC940CB-E1C4-4741-80E8-9B34B2015418}" srcOrd="2" destOrd="0" presId="urn:microsoft.com/office/officeart/2018/2/layout/IconVerticalSolidList"/>
    <dgm:cxn modelId="{CEF874FC-99C2-472D-8015-AE534A2B8FF2}" type="presParOf" srcId="{869A4458-47B8-4794-B7C2-3104F58007A5}" destId="{A46116F3-8DDB-4C0C-AEAC-6D5CBEC5A951}" srcOrd="3" destOrd="0" presId="urn:microsoft.com/office/officeart/2018/2/layout/IconVerticalSolidList"/>
    <dgm:cxn modelId="{84DC9B18-3A9E-4ED3-A1FB-8FE7F7EC2F74}" type="presParOf" srcId="{39CAE018-209D-460F-9AE1-00D48527E834}" destId="{648AD10F-B469-4799-83F9-DFB0C6E9630B}" srcOrd="3" destOrd="0" presId="urn:microsoft.com/office/officeart/2018/2/layout/IconVerticalSolidList"/>
    <dgm:cxn modelId="{CBF9DD4C-AE3B-4951-A30C-B83216444A28}" type="presParOf" srcId="{39CAE018-209D-460F-9AE1-00D48527E834}" destId="{1CC0401A-4F0B-456E-BF96-A031EEA19BD9}" srcOrd="4" destOrd="0" presId="urn:microsoft.com/office/officeart/2018/2/layout/IconVerticalSolidList"/>
    <dgm:cxn modelId="{7D7B5819-9206-47F2-A569-2966A0AFD7BF}" type="presParOf" srcId="{1CC0401A-4F0B-456E-BF96-A031EEA19BD9}" destId="{BF0CA453-BB3E-429B-A398-E9FDF6BBAC15}" srcOrd="0" destOrd="0" presId="urn:microsoft.com/office/officeart/2018/2/layout/IconVerticalSolidList"/>
    <dgm:cxn modelId="{DC0FDDB0-21FF-4A37-96BB-A47C8A2A41D0}" type="presParOf" srcId="{1CC0401A-4F0B-456E-BF96-A031EEA19BD9}" destId="{46479F7D-886E-4D75-B21E-F98CCAABCB33}" srcOrd="1" destOrd="0" presId="urn:microsoft.com/office/officeart/2018/2/layout/IconVerticalSolidList"/>
    <dgm:cxn modelId="{4597EEC1-698B-4C13-B9E8-277EE77C6ED2}" type="presParOf" srcId="{1CC0401A-4F0B-456E-BF96-A031EEA19BD9}" destId="{29176F09-FDCB-4249-B06C-7E574EF141A0}" srcOrd="2" destOrd="0" presId="urn:microsoft.com/office/officeart/2018/2/layout/IconVerticalSolidList"/>
    <dgm:cxn modelId="{AE424428-1497-45FA-A6AF-5D3F14AF8818}" type="presParOf" srcId="{1CC0401A-4F0B-456E-BF96-A031EEA19BD9}" destId="{2C0C6C7E-1BD9-44FA-AAF5-C5E87F35FF5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3D2C5AF-4201-4926-892A-90B47848F3EC}"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6334B4D5-1D8B-43BB-AAB7-61968D15ACF9}">
      <dgm:prSet/>
      <dgm:spPr/>
      <dgm:t>
        <a:bodyPr/>
        <a:lstStyle/>
        <a:p>
          <a:r>
            <a:rPr lang="en-US"/>
            <a:t>ACL – gives access to accounts, read, write, delete</a:t>
          </a:r>
        </a:p>
      </dgm:t>
    </dgm:pt>
    <dgm:pt modelId="{53F464C0-431D-4C73-815D-EBE9B0E3A349}" type="parTrans" cxnId="{26F522C4-0315-4A8B-8445-D5139867E33B}">
      <dgm:prSet/>
      <dgm:spPr/>
      <dgm:t>
        <a:bodyPr/>
        <a:lstStyle/>
        <a:p>
          <a:endParaRPr lang="en-US"/>
        </a:p>
      </dgm:t>
    </dgm:pt>
    <dgm:pt modelId="{248E89E7-DA89-4300-8975-3B5873C337F1}" type="sibTrans" cxnId="{26F522C4-0315-4A8B-8445-D5139867E33B}">
      <dgm:prSet/>
      <dgm:spPr/>
      <dgm:t>
        <a:bodyPr/>
        <a:lstStyle/>
        <a:p>
          <a:endParaRPr lang="en-US"/>
        </a:p>
      </dgm:t>
    </dgm:pt>
    <dgm:pt modelId="{6FB98469-6AEA-479E-BDC1-7EC50EA4BB29}">
      <dgm:prSet/>
      <dgm:spPr/>
      <dgm:t>
        <a:bodyPr/>
        <a:lstStyle/>
        <a:p>
          <a:r>
            <a:rPr lang="en-US"/>
            <a:t>Bucket policy – policy generator can generate JSON</a:t>
          </a:r>
        </a:p>
      </dgm:t>
    </dgm:pt>
    <dgm:pt modelId="{30F058E5-6B06-4971-A58F-ADCCD7FF4AFE}" type="parTrans" cxnId="{9C29CA11-96FB-461A-A388-9216E66C080D}">
      <dgm:prSet/>
      <dgm:spPr/>
      <dgm:t>
        <a:bodyPr/>
        <a:lstStyle/>
        <a:p>
          <a:endParaRPr lang="en-US"/>
        </a:p>
      </dgm:t>
    </dgm:pt>
    <dgm:pt modelId="{23345E73-9802-4DEE-97F1-B185AB6DB617}" type="sibTrans" cxnId="{9C29CA11-96FB-461A-A388-9216E66C080D}">
      <dgm:prSet/>
      <dgm:spPr/>
      <dgm:t>
        <a:bodyPr/>
        <a:lstStyle/>
        <a:p>
          <a:endParaRPr lang="en-US"/>
        </a:p>
      </dgm:t>
    </dgm:pt>
    <dgm:pt modelId="{9CC0816C-DF00-4DFD-A32B-0942E15CED17}" type="pres">
      <dgm:prSet presAssocID="{F3D2C5AF-4201-4926-892A-90B47848F3EC}" presName="root" presStyleCnt="0">
        <dgm:presLayoutVars>
          <dgm:dir/>
          <dgm:resizeHandles val="exact"/>
        </dgm:presLayoutVars>
      </dgm:prSet>
      <dgm:spPr/>
    </dgm:pt>
    <dgm:pt modelId="{C7282786-DE32-4F28-8FD1-5361F966EED2}" type="pres">
      <dgm:prSet presAssocID="{6334B4D5-1D8B-43BB-AAB7-61968D15ACF9}" presName="compNode" presStyleCnt="0"/>
      <dgm:spPr/>
    </dgm:pt>
    <dgm:pt modelId="{B29DE573-5929-4D6D-931A-AF39F5220772}" type="pres">
      <dgm:prSet presAssocID="{6334B4D5-1D8B-43BB-AAB7-61968D15ACF9}" presName="bgRect" presStyleLbl="bgShp" presStyleIdx="0" presStyleCnt="2"/>
      <dgm:spPr/>
    </dgm:pt>
    <dgm:pt modelId="{4BFE408C-8EEA-48B9-9EFE-A7DBDD3B7C07}" type="pres">
      <dgm:prSet presAssocID="{6334B4D5-1D8B-43BB-AAB7-61968D15ACF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Book"/>
        </a:ext>
      </dgm:extLst>
    </dgm:pt>
    <dgm:pt modelId="{5D917FF3-29C1-4716-AD5F-C64F15C50DF4}" type="pres">
      <dgm:prSet presAssocID="{6334B4D5-1D8B-43BB-AAB7-61968D15ACF9}" presName="spaceRect" presStyleCnt="0"/>
      <dgm:spPr/>
    </dgm:pt>
    <dgm:pt modelId="{560F889A-2587-4400-AA91-8862EF31B6FB}" type="pres">
      <dgm:prSet presAssocID="{6334B4D5-1D8B-43BB-AAB7-61968D15ACF9}" presName="parTx" presStyleLbl="revTx" presStyleIdx="0" presStyleCnt="2">
        <dgm:presLayoutVars>
          <dgm:chMax val="0"/>
          <dgm:chPref val="0"/>
        </dgm:presLayoutVars>
      </dgm:prSet>
      <dgm:spPr/>
    </dgm:pt>
    <dgm:pt modelId="{DBBB92D1-58D0-4CCB-9C7C-2A8E0AE3298B}" type="pres">
      <dgm:prSet presAssocID="{248E89E7-DA89-4300-8975-3B5873C337F1}" presName="sibTrans" presStyleCnt="0"/>
      <dgm:spPr/>
    </dgm:pt>
    <dgm:pt modelId="{400FD608-15E7-4C03-84C6-864E12A81016}" type="pres">
      <dgm:prSet presAssocID="{6FB98469-6AEA-479E-BDC1-7EC50EA4BB29}" presName="compNode" presStyleCnt="0"/>
      <dgm:spPr/>
    </dgm:pt>
    <dgm:pt modelId="{14380932-BA92-408D-9AD1-BD444D6F07B9}" type="pres">
      <dgm:prSet presAssocID="{6FB98469-6AEA-479E-BDC1-7EC50EA4BB29}" presName="bgRect" presStyleLbl="bgShp" presStyleIdx="1" presStyleCnt="2"/>
      <dgm:spPr/>
    </dgm:pt>
    <dgm:pt modelId="{C353FF09-7B97-40D9-9FA3-7B29F095F0F5}" type="pres">
      <dgm:prSet presAssocID="{6FB98469-6AEA-479E-BDC1-7EC50EA4BB2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9935A9F6-C274-4E9B-83C3-451FDBF05671}" type="pres">
      <dgm:prSet presAssocID="{6FB98469-6AEA-479E-BDC1-7EC50EA4BB29}" presName="spaceRect" presStyleCnt="0"/>
      <dgm:spPr/>
    </dgm:pt>
    <dgm:pt modelId="{FC2B654C-157C-4AA6-832A-9CF8D62CA3E3}" type="pres">
      <dgm:prSet presAssocID="{6FB98469-6AEA-479E-BDC1-7EC50EA4BB29}" presName="parTx" presStyleLbl="revTx" presStyleIdx="1" presStyleCnt="2">
        <dgm:presLayoutVars>
          <dgm:chMax val="0"/>
          <dgm:chPref val="0"/>
        </dgm:presLayoutVars>
      </dgm:prSet>
      <dgm:spPr/>
    </dgm:pt>
  </dgm:ptLst>
  <dgm:cxnLst>
    <dgm:cxn modelId="{9C29CA11-96FB-461A-A388-9216E66C080D}" srcId="{F3D2C5AF-4201-4926-892A-90B47848F3EC}" destId="{6FB98469-6AEA-479E-BDC1-7EC50EA4BB29}" srcOrd="1" destOrd="0" parTransId="{30F058E5-6B06-4971-A58F-ADCCD7FF4AFE}" sibTransId="{23345E73-9802-4DEE-97F1-B185AB6DB617}"/>
    <dgm:cxn modelId="{1D19D352-BF09-48B8-95AB-57E33ECE2E73}" type="presOf" srcId="{6334B4D5-1D8B-43BB-AAB7-61968D15ACF9}" destId="{560F889A-2587-4400-AA91-8862EF31B6FB}" srcOrd="0" destOrd="0" presId="urn:microsoft.com/office/officeart/2018/2/layout/IconVerticalSolidList"/>
    <dgm:cxn modelId="{CBE53C5C-DE0A-47C1-B35D-76BD3954A379}" type="presOf" srcId="{6FB98469-6AEA-479E-BDC1-7EC50EA4BB29}" destId="{FC2B654C-157C-4AA6-832A-9CF8D62CA3E3}" srcOrd="0" destOrd="0" presId="urn:microsoft.com/office/officeart/2018/2/layout/IconVerticalSolidList"/>
    <dgm:cxn modelId="{C4A7B778-292A-45C0-BFD2-61B0FA86BB87}" type="presOf" srcId="{F3D2C5AF-4201-4926-892A-90B47848F3EC}" destId="{9CC0816C-DF00-4DFD-A32B-0942E15CED17}" srcOrd="0" destOrd="0" presId="urn:microsoft.com/office/officeart/2018/2/layout/IconVerticalSolidList"/>
    <dgm:cxn modelId="{26F522C4-0315-4A8B-8445-D5139867E33B}" srcId="{F3D2C5AF-4201-4926-892A-90B47848F3EC}" destId="{6334B4D5-1D8B-43BB-AAB7-61968D15ACF9}" srcOrd="0" destOrd="0" parTransId="{53F464C0-431D-4C73-815D-EBE9B0E3A349}" sibTransId="{248E89E7-DA89-4300-8975-3B5873C337F1}"/>
    <dgm:cxn modelId="{C13C373F-9214-4419-8625-45BF30DEBC9B}" type="presParOf" srcId="{9CC0816C-DF00-4DFD-A32B-0942E15CED17}" destId="{C7282786-DE32-4F28-8FD1-5361F966EED2}" srcOrd="0" destOrd="0" presId="urn:microsoft.com/office/officeart/2018/2/layout/IconVerticalSolidList"/>
    <dgm:cxn modelId="{9A6AC0F1-8EB5-4D23-918A-05FE26F2EEBB}" type="presParOf" srcId="{C7282786-DE32-4F28-8FD1-5361F966EED2}" destId="{B29DE573-5929-4D6D-931A-AF39F5220772}" srcOrd="0" destOrd="0" presId="urn:microsoft.com/office/officeart/2018/2/layout/IconVerticalSolidList"/>
    <dgm:cxn modelId="{BB20A9AD-ED38-41EF-B0D8-B942778CC539}" type="presParOf" srcId="{C7282786-DE32-4F28-8FD1-5361F966EED2}" destId="{4BFE408C-8EEA-48B9-9EFE-A7DBDD3B7C07}" srcOrd="1" destOrd="0" presId="urn:microsoft.com/office/officeart/2018/2/layout/IconVerticalSolidList"/>
    <dgm:cxn modelId="{8356B5B7-CAC6-4EC4-85FF-D78E15625C48}" type="presParOf" srcId="{C7282786-DE32-4F28-8FD1-5361F966EED2}" destId="{5D917FF3-29C1-4716-AD5F-C64F15C50DF4}" srcOrd="2" destOrd="0" presId="urn:microsoft.com/office/officeart/2018/2/layout/IconVerticalSolidList"/>
    <dgm:cxn modelId="{D51A6CF4-95A6-4F23-87AE-24DB62F5AE73}" type="presParOf" srcId="{C7282786-DE32-4F28-8FD1-5361F966EED2}" destId="{560F889A-2587-4400-AA91-8862EF31B6FB}" srcOrd="3" destOrd="0" presId="urn:microsoft.com/office/officeart/2018/2/layout/IconVerticalSolidList"/>
    <dgm:cxn modelId="{8A18D4CD-DA8C-46D4-B1DB-B520DF172CF9}" type="presParOf" srcId="{9CC0816C-DF00-4DFD-A32B-0942E15CED17}" destId="{DBBB92D1-58D0-4CCB-9C7C-2A8E0AE3298B}" srcOrd="1" destOrd="0" presId="urn:microsoft.com/office/officeart/2018/2/layout/IconVerticalSolidList"/>
    <dgm:cxn modelId="{8861E694-C53C-4FCA-8A21-4498E770FD95}" type="presParOf" srcId="{9CC0816C-DF00-4DFD-A32B-0942E15CED17}" destId="{400FD608-15E7-4C03-84C6-864E12A81016}" srcOrd="2" destOrd="0" presId="urn:microsoft.com/office/officeart/2018/2/layout/IconVerticalSolidList"/>
    <dgm:cxn modelId="{4FB8EB71-40DD-4866-BB41-7B2BBE77EDBA}" type="presParOf" srcId="{400FD608-15E7-4C03-84C6-864E12A81016}" destId="{14380932-BA92-408D-9AD1-BD444D6F07B9}" srcOrd="0" destOrd="0" presId="urn:microsoft.com/office/officeart/2018/2/layout/IconVerticalSolidList"/>
    <dgm:cxn modelId="{89D3C13C-E74C-4CF3-8394-F2A6826478E3}" type="presParOf" srcId="{400FD608-15E7-4C03-84C6-864E12A81016}" destId="{C353FF09-7B97-40D9-9FA3-7B29F095F0F5}" srcOrd="1" destOrd="0" presId="urn:microsoft.com/office/officeart/2018/2/layout/IconVerticalSolidList"/>
    <dgm:cxn modelId="{AED7F620-6E0C-4E1A-AB50-71FE1C4B90A1}" type="presParOf" srcId="{400FD608-15E7-4C03-84C6-864E12A81016}" destId="{9935A9F6-C274-4E9B-83C3-451FDBF05671}" srcOrd="2" destOrd="0" presId="urn:microsoft.com/office/officeart/2018/2/layout/IconVerticalSolidList"/>
    <dgm:cxn modelId="{FFB1FE48-B864-4CF0-B7A0-A82DD7431013}" type="presParOf" srcId="{400FD608-15E7-4C03-84C6-864E12A81016}" destId="{FC2B654C-157C-4AA6-832A-9CF8D62CA3E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487D380-D46E-4C5B-AEA4-1089187D4F15}"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ED3A3E3B-4F12-41CF-ADB5-C39BB0836A91}">
      <dgm:prSet/>
      <dgm:spPr/>
      <dgm:t>
        <a:bodyPr/>
        <a:lstStyle/>
        <a:p>
          <a:r>
            <a:rPr lang="en-US"/>
            <a:t>In transit: SSL/TLS</a:t>
          </a:r>
        </a:p>
      </dgm:t>
    </dgm:pt>
    <dgm:pt modelId="{65C1A6FD-316A-4745-A2A8-CA4B2B3BE56B}" type="parTrans" cxnId="{7E7728E9-FC2E-453F-9E07-26CEF6EB3F1A}">
      <dgm:prSet/>
      <dgm:spPr/>
      <dgm:t>
        <a:bodyPr/>
        <a:lstStyle/>
        <a:p>
          <a:endParaRPr lang="en-US"/>
        </a:p>
      </dgm:t>
    </dgm:pt>
    <dgm:pt modelId="{6D58BFB7-87FA-435E-A2AF-17CC895C97C2}" type="sibTrans" cxnId="{7E7728E9-FC2E-453F-9E07-26CEF6EB3F1A}">
      <dgm:prSet/>
      <dgm:spPr/>
      <dgm:t>
        <a:bodyPr/>
        <a:lstStyle/>
        <a:p>
          <a:endParaRPr lang="en-US"/>
        </a:p>
      </dgm:t>
    </dgm:pt>
    <dgm:pt modelId="{29F53078-17E1-4ABD-9EEF-AA5161493672}">
      <dgm:prSet/>
      <dgm:spPr/>
      <dgm:t>
        <a:bodyPr/>
        <a:lstStyle/>
        <a:p>
          <a:r>
            <a:rPr lang="en-US"/>
            <a:t>At Rest:</a:t>
          </a:r>
        </a:p>
      </dgm:t>
    </dgm:pt>
    <dgm:pt modelId="{8BCD45E8-AC9B-4219-A7D9-BB3CFE43351A}" type="parTrans" cxnId="{F0BF076A-0AF0-4A60-B29F-8CEFAFB1A7D7}">
      <dgm:prSet/>
      <dgm:spPr/>
      <dgm:t>
        <a:bodyPr/>
        <a:lstStyle/>
        <a:p>
          <a:endParaRPr lang="en-US"/>
        </a:p>
      </dgm:t>
    </dgm:pt>
    <dgm:pt modelId="{45C74CC0-A5C6-48C7-AEC8-24E9801D00A3}" type="sibTrans" cxnId="{F0BF076A-0AF0-4A60-B29F-8CEFAFB1A7D7}">
      <dgm:prSet/>
      <dgm:spPr/>
      <dgm:t>
        <a:bodyPr/>
        <a:lstStyle/>
        <a:p>
          <a:endParaRPr lang="en-US"/>
        </a:p>
      </dgm:t>
    </dgm:pt>
    <dgm:pt modelId="{8F1C828D-E106-4E9A-BCCB-B5CE5B11DA1F}">
      <dgm:prSet/>
      <dgm:spPr/>
      <dgm:t>
        <a:bodyPr/>
        <a:lstStyle/>
        <a:p>
          <a:r>
            <a:rPr lang="en-US"/>
            <a:t>SSE S3 (s3 managed keys) AES 256 bit encryption</a:t>
          </a:r>
        </a:p>
      </dgm:t>
    </dgm:pt>
    <dgm:pt modelId="{8575B57B-2939-4E59-BCF4-B7433E027D0D}" type="parTrans" cxnId="{B94BB8D6-D388-4BEA-99A2-C21B6DC9F58E}">
      <dgm:prSet/>
      <dgm:spPr/>
      <dgm:t>
        <a:bodyPr/>
        <a:lstStyle/>
        <a:p>
          <a:endParaRPr lang="en-US"/>
        </a:p>
      </dgm:t>
    </dgm:pt>
    <dgm:pt modelId="{8648484A-771E-4FFD-BA5A-FE34B84AB968}" type="sibTrans" cxnId="{B94BB8D6-D388-4BEA-99A2-C21B6DC9F58E}">
      <dgm:prSet/>
      <dgm:spPr/>
      <dgm:t>
        <a:bodyPr/>
        <a:lstStyle/>
        <a:p>
          <a:endParaRPr lang="en-US"/>
        </a:p>
      </dgm:t>
    </dgm:pt>
    <dgm:pt modelId="{617F449E-974C-4519-9743-541536153AF1}">
      <dgm:prSet/>
      <dgm:spPr/>
      <dgm:t>
        <a:bodyPr/>
        <a:lstStyle/>
        <a:p>
          <a:r>
            <a:rPr lang="en-US"/>
            <a:t>SSE KMS (AWS manages this for you): audit trail, you can use your own key or use default key</a:t>
          </a:r>
        </a:p>
      </dgm:t>
    </dgm:pt>
    <dgm:pt modelId="{53DE4D30-05C2-4382-B5A9-87537E032DBC}" type="parTrans" cxnId="{2EBA49E9-44CF-4E1D-B791-AB75D927DCBA}">
      <dgm:prSet/>
      <dgm:spPr/>
      <dgm:t>
        <a:bodyPr/>
        <a:lstStyle/>
        <a:p>
          <a:endParaRPr lang="en-US"/>
        </a:p>
      </dgm:t>
    </dgm:pt>
    <dgm:pt modelId="{849068F0-B940-422E-8D91-1D1A44642C91}" type="sibTrans" cxnId="{2EBA49E9-44CF-4E1D-B791-AB75D927DCBA}">
      <dgm:prSet/>
      <dgm:spPr/>
      <dgm:t>
        <a:bodyPr/>
        <a:lstStyle/>
        <a:p>
          <a:endParaRPr lang="en-US"/>
        </a:p>
      </dgm:t>
    </dgm:pt>
    <dgm:pt modelId="{8F49CCFA-5AD0-4C4E-8848-720DE3A3263E}">
      <dgm:prSet/>
      <dgm:spPr/>
      <dgm:t>
        <a:bodyPr/>
        <a:lstStyle/>
        <a:p>
          <a:r>
            <a:rPr lang="en-US"/>
            <a:t>SSE C: Customer manages keys, but AWS manages encryption , decryption</a:t>
          </a:r>
        </a:p>
      </dgm:t>
    </dgm:pt>
    <dgm:pt modelId="{907CC025-9009-4824-A4CD-5839617AB455}" type="parTrans" cxnId="{91C3365A-25A0-433F-BAA6-C8CC34236392}">
      <dgm:prSet/>
      <dgm:spPr/>
      <dgm:t>
        <a:bodyPr/>
        <a:lstStyle/>
        <a:p>
          <a:endParaRPr lang="en-US"/>
        </a:p>
      </dgm:t>
    </dgm:pt>
    <dgm:pt modelId="{F1B428CE-3EB9-4AA1-BB52-4F21CE38BDB1}" type="sibTrans" cxnId="{91C3365A-25A0-433F-BAA6-C8CC34236392}">
      <dgm:prSet/>
      <dgm:spPr/>
      <dgm:t>
        <a:bodyPr/>
        <a:lstStyle/>
        <a:p>
          <a:endParaRPr lang="en-US"/>
        </a:p>
      </dgm:t>
    </dgm:pt>
    <dgm:pt modelId="{85B5C3D4-E17E-461A-B46A-CE9AB2A7E7A9}">
      <dgm:prSet/>
      <dgm:spPr/>
      <dgm:t>
        <a:bodyPr/>
        <a:lstStyle/>
        <a:p>
          <a:r>
            <a:rPr lang="en-US"/>
            <a:t>Client Side Encryption</a:t>
          </a:r>
        </a:p>
      </dgm:t>
    </dgm:pt>
    <dgm:pt modelId="{CE3669F7-53B7-48A4-97B7-02A51814E19E}" type="parTrans" cxnId="{8FECC6D5-1BC8-48CA-8766-00DFEBC945D9}">
      <dgm:prSet/>
      <dgm:spPr/>
      <dgm:t>
        <a:bodyPr/>
        <a:lstStyle/>
        <a:p>
          <a:endParaRPr lang="en-US"/>
        </a:p>
      </dgm:t>
    </dgm:pt>
    <dgm:pt modelId="{090F7023-2553-45B6-8B85-0DB964DF8E42}" type="sibTrans" cxnId="{8FECC6D5-1BC8-48CA-8766-00DFEBC945D9}">
      <dgm:prSet/>
      <dgm:spPr/>
      <dgm:t>
        <a:bodyPr/>
        <a:lstStyle/>
        <a:p>
          <a:endParaRPr lang="en-US"/>
        </a:p>
      </dgm:t>
    </dgm:pt>
    <dgm:pt modelId="{01B7378F-2D40-4F59-8B05-FBC83DB679DE}" type="pres">
      <dgm:prSet presAssocID="{5487D380-D46E-4C5B-AEA4-1089187D4F15}" presName="root" presStyleCnt="0">
        <dgm:presLayoutVars>
          <dgm:dir/>
          <dgm:resizeHandles val="exact"/>
        </dgm:presLayoutVars>
      </dgm:prSet>
      <dgm:spPr/>
    </dgm:pt>
    <dgm:pt modelId="{24D90580-05D2-4B8E-AF2A-96E20F0FC2F4}" type="pres">
      <dgm:prSet presAssocID="{ED3A3E3B-4F12-41CF-ADB5-C39BB0836A91}" presName="compNode" presStyleCnt="0"/>
      <dgm:spPr/>
    </dgm:pt>
    <dgm:pt modelId="{5DC95121-0E45-40F0-AFE5-162E58AEBF33}" type="pres">
      <dgm:prSet presAssocID="{ED3A3E3B-4F12-41CF-ADB5-C39BB0836A91}" presName="bgRect" presStyleLbl="bgShp" presStyleIdx="0" presStyleCnt="6"/>
      <dgm:spPr/>
    </dgm:pt>
    <dgm:pt modelId="{FD34FB37-372C-4111-B0AC-62CCA3C4AB98}" type="pres">
      <dgm:prSet presAssocID="{ED3A3E3B-4F12-41CF-ADB5-C39BB0836A9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ain"/>
        </a:ext>
      </dgm:extLst>
    </dgm:pt>
    <dgm:pt modelId="{5987C143-BE7E-4BA6-B2C7-460864FD3676}" type="pres">
      <dgm:prSet presAssocID="{ED3A3E3B-4F12-41CF-ADB5-C39BB0836A91}" presName="spaceRect" presStyleCnt="0"/>
      <dgm:spPr/>
    </dgm:pt>
    <dgm:pt modelId="{1FD93BD1-87F3-42FC-A747-6A501534B8C6}" type="pres">
      <dgm:prSet presAssocID="{ED3A3E3B-4F12-41CF-ADB5-C39BB0836A91}" presName="parTx" presStyleLbl="revTx" presStyleIdx="0" presStyleCnt="6">
        <dgm:presLayoutVars>
          <dgm:chMax val="0"/>
          <dgm:chPref val="0"/>
        </dgm:presLayoutVars>
      </dgm:prSet>
      <dgm:spPr/>
    </dgm:pt>
    <dgm:pt modelId="{278EA058-3C34-42C9-BA62-A11568436E9E}" type="pres">
      <dgm:prSet presAssocID="{6D58BFB7-87FA-435E-A2AF-17CC895C97C2}" presName="sibTrans" presStyleCnt="0"/>
      <dgm:spPr/>
    </dgm:pt>
    <dgm:pt modelId="{048FC0D5-E386-417D-8478-5AA8A54C3071}" type="pres">
      <dgm:prSet presAssocID="{29F53078-17E1-4ABD-9EEF-AA5161493672}" presName="compNode" presStyleCnt="0"/>
      <dgm:spPr/>
    </dgm:pt>
    <dgm:pt modelId="{73A35B85-CD81-4E4A-AC54-98A2B91D2C02}" type="pres">
      <dgm:prSet presAssocID="{29F53078-17E1-4ABD-9EEF-AA5161493672}" presName="bgRect" presStyleLbl="bgShp" presStyleIdx="1" presStyleCnt="6"/>
      <dgm:spPr/>
    </dgm:pt>
    <dgm:pt modelId="{BCE8967C-A664-4909-84A2-A6F25ACAFCC0}" type="pres">
      <dgm:prSet presAssocID="{29F53078-17E1-4ABD-9EEF-AA516149367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leep"/>
        </a:ext>
      </dgm:extLst>
    </dgm:pt>
    <dgm:pt modelId="{BB90D722-D1A3-425E-9273-DBF42A4A1F7C}" type="pres">
      <dgm:prSet presAssocID="{29F53078-17E1-4ABD-9EEF-AA5161493672}" presName="spaceRect" presStyleCnt="0"/>
      <dgm:spPr/>
    </dgm:pt>
    <dgm:pt modelId="{5ECE34B1-CD0B-486A-9AE2-549A851F30C9}" type="pres">
      <dgm:prSet presAssocID="{29F53078-17E1-4ABD-9EEF-AA5161493672}" presName="parTx" presStyleLbl="revTx" presStyleIdx="1" presStyleCnt="6">
        <dgm:presLayoutVars>
          <dgm:chMax val="0"/>
          <dgm:chPref val="0"/>
        </dgm:presLayoutVars>
      </dgm:prSet>
      <dgm:spPr/>
    </dgm:pt>
    <dgm:pt modelId="{635D4712-A131-456D-B54F-E1B00524CB97}" type="pres">
      <dgm:prSet presAssocID="{45C74CC0-A5C6-48C7-AEC8-24E9801D00A3}" presName="sibTrans" presStyleCnt="0"/>
      <dgm:spPr/>
    </dgm:pt>
    <dgm:pt modelId="{858C5513-05C0-47E5-8AF4-A04EFF90AD5A}" type="pres">
      <dgm:prSet presAssocID="{8F1C828D-E106-4E9A-BCCB-B5CE5B11DA1F}" presName="compNode" presStyleCnt="0"/>
      <dgm:spPr/>
    </dgm:pt>
    <dgm:pt modelId="{6B71FDB2-CD9E-4BB4-8D65-DD76F75F9371}" type="pres">
      <dgm:prSet presAssocID="{8F1C828D-E106-4E9A-BCCB-B5CE5B11DA1F}" presName="bgRect" presStyleLbl="bgShp" presStyleIdx="2" presStyleCnt="6"/>
      <dgm:spPr/>
    </dgm:pt>
    <dgm:pt modelId="{64CE14AB-04DE-48F8-8FC1-382B107366D5}" type="pres">
      <dgm:prSet presAssocID="{8F1C828D-E106-4E9A-BCCB-B5CE5B11DA1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C0CD16E3-EFDC-45A8-B7CC-15602DE4DB42}" type="pres">
      <dgm:prSet presAssocID="{8F1C828D-E106-4E9A-BCCB-B5CE5B11DA1F}" presName="spaceRect" presStyleCnt="0"/>
      <dgm:spPr/>
    </dgm:pt>
    <dgm:pt modelId="{E8DAC18E-43F6-4CB9-851F-9045214F9BC9}" type="pres">
      <dgm:prSet presAssocID="{8F1C828D-E106-4E9A-BCCB-B5CE5B11DA1F}" presName="parTx" presStyleLbl="revTx" presStyleIdx="2" presStyleCnt="6">
        <dgm:presLayoutVars>
          <dgm:chMax val="0"/>
          <dgm:chPref val="0"/>
        </dgm:presLayoutVars>
      </dgm:prSet>
      <dgm:spPr/>
    </dgm:pt>
    <dgm:pt modelId="{FCB0945B-337F-469C-99DB-E58882DE03CE}" type="pres">
      <dgm:prSet presAssocID="{8648484A-771E-4FFD-BA5A-FE34B84AB968}" presName="sibTrans" presStyleCnt="0"/>
      <dgm:spPr/>
    </dgm:pt>
    <dgm:pt modelId="{2EBD45E4-19CE-4622-9D5C-C2DED42E20A5}" type="pres">
      <dgm:prSet presAssocID="{617F449E-974C-4519-9743-541536153AF1}" presName="compNode" presStyleCnt="0"/>
      <dgm:spPr/>
    </dgm:pt>
    <dgm:pt modelId="{DE0CC528-895D-40B0-A878-4FCB42B6AC17}" type="pres">
      <dgm:prSet presAssocID="{617F449E-974C-4519-9743-541536153AF1}" presName="bgRect" presStyleLbl="bgShp" presStyleIdx="3" presStyleCnt="6"/>
      <dgm:spPr/>
    </dgm:pt>
    <dgm:pt modelId="{B28F86AC-E992-4455-B00C-75C747E9AD20}" type="pres">
      <dgm:prSet presAssocID="{617F449E-974C-4519-9743-541536153AF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6617BD1C-8C5F-4BE6-80C0-104FF7F01863}" type="pres">
      <dgm:prSet presAssocID="{617F449E-974C-4519-9743-541536153AF1}" presName="spaceRect" presStyleCnt="0"/>
      <dgm:spPr/>
    </dgm:pt>
    <dgm:pt modelId="{8001DB6C-DD85-449D-944B-EEB7EE979F1E}" type="pres">
      <dgm:prSet presAssocID="{617F449E-974C-4519-9743-541536153AF1}" presName="parTx" presStyleLbl="revTx" presStyleIdx="3" presStyleCnt="6">
        <dgm:presLayoutVars>
          <dgm:chMax val="0"/>
          <dgm:chPref val="0"/>
        </dgm:presLayoutVars>
      </dgm:prSet>
      <dgm:spPr/>
    </dgm:pt>
    <dgm:pt modelId="{CD71E0A7-83E4-45C7-B854-7A5EFDA78A9B}" type="pres">
      <dgm:prSet presAssocID="{849068F0-B940-422E-8D91-1D1A44642C91}" presName="sibTrans" presStyleCnt="0"/>
      <dgm:spPr/>
    </dgm:pt>
    <dgm:pt modelId="{8BD6E2D5-512D-4E61-A277-1BEEE3916796}" type="pres">
      <dgm:prSet presAssocID="{8F49CCFA-5AD0-4C4E-8848-720DE3A3263E}" presName="compNode" presStyleCnt="0"/>
      <dgm:spPr/>
    </dgm:pt>
    <dgm:pt modelId="{02147079-4CB3-4397-A3F9-7D72030557A3}" type="pres">
      <dgm:prSet presAssocID="{8F49CCFA-5AD0-4C4E-8848-720DE3A3263E}" presName="bgRect" presStyleLbl="bgShp" presStyleIdx="4" presStyleCnt="6"/>
      <dgm:spPr/>
    </dgm:pt>
    <dgm:pt modelId="{188C647C-507C-4033-9A65-8BB070875B0B}" type="pres">
      <dgm:prSet presAssocID="{8F49CCFA-5AD0-4C4E-8848-720DE3A3263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086DEDCF-ED9A-45F9-96D9-F610F276D58A}" type="pres">
      <dgm:prSet presAssocID="{8F49CCFA-5AD0-4C4E-8848-720DE3A3263E}" presName="spaceRect" presStyleCnt="0"/>
      <dgm:spPr/>
    </dgm:pt>
    <dgm:pt modelId="{5994BA2F-A79E-4064-9B00-C921F768E884}" type="pres">
      <dgm:prSet presAssocID="{8F49CCFA-5AD0-4C4E-8848-720DE3A3263E}" presName="parTx" presStyleLbl="revTx" presStyleIdx="4" presStyleCnt="6">
        <dgm:presLayoutVars>
          <dgm:chMax val="0"/>
          <dgm:chPref val="0"/>
        </dgm:presLayoutVars>
      </dgm:prSet>
      <dgm:spPr/>
    </dgm:pt>
    <dgm:pt modelId="{A6D2C768-D6E7-4CD2-B3B0-0CB16FE792A0}" type="pres">
      <dgm:prSet presAssocID="{F1B428CE-3EB9-4AA1-BB52-4F21CE38BDB1}" presName="sibTrans" presStyleCnt="0"/>
      <dgm:spPr/>
    </dgm:pt>
    <dgm:pt modelId="{D8C1DED9-640E-47B7-B313-57991C248A52}" type="pres">
      <dgm:prSet presAssocID="{85B5C3D4-E17E-461A-B46A-CE9AB2A7E7A9}" presName="compNode" presStyleCnt="0"/>
      <dgm:spPr/>
    </dgm:pt>
    <dgm:pt modelId="{78A83F71-55A3-42CD-A09E-8F7ACAE2DE72}" type="pres">
      <dgm:prSet presAssocID="{85B5C3D4-E17E-461A-B46A-CE9AB2A7E7A9}" presName="bgRect" presStyleLbl="bgShp" presStyleIdx="5" presStyleCnt="6"/>
      <dgm:spPr/>
    </dgm:pt>
    <dgm:pt modelId="{378E0115-3447-4FE7-A121-48DEB92AA825}" type="pres">
      <dgm:prSet presAssocID="{85B5C3D4-E17E-461A-B46A-CE9AB2A7E7A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nlock"/>
        </a:ext>
      </dgm:extLst>
    </dgm:pt>
    <dgm:pt modelId="{FD6A9731-3910-459B-B220-BAE6C15EB478}" type="pres">
      <dgm:prSet presAssocID="{85B5C3D4-E17E-461A-B46A-CE9AB2A7E7A9}" presName="spaceRect" presStyleCnt="0"/>
      <dgm:spPr/>
    </dgm:pt>
    <dgm:pt modelId="{8B76C46C-81BD-415F-80A7-A7387469EF3E}" type="pres">
      <dgm:prSet presAssocID="{85B5C3D4-E17E-461A-B46A-CE9AB2A7E7A9}" presName="parTx" presStyleLbl="revTx" presStyleIdx="5" presStyleCnt="6">
        <dgm:presLayoutVars>
          <dgm:chMax val="0"/>
          <dgm:chPref val="0"/>
        </dgm:presLayoutVars>
      </dgm:prSet>
      <dgm:spPr/>
    </dgm:pt>
  </dgm:ptLst>
  <dgm:cxnLst>
    <dgm:cxn modelId="{E41ACC0E-8B67-4B59-AEBD-848DD918485F}" type="presOf" srcId="{ED3A3E3B-4F12-41CF-ADB5-C39BB0836A91}" destId="{1FD93BD1-87F3-42FC-A747-6A501534B8C6}" srcOrd="0" destOrd="0" presId="urn:microsoft.com/office/officeart/2018/2/layout/IconVerticalSolidList"/>
    <dgm:cxn modelId="{681DAD23-8973-482D-A27B-91684EBE85BA}" type="presOf" srcId="{8F49CCFA-5AD0-4C4E-8848-720DE3A3263E}" destId="{5994BA2F-A79E-4064-9B00-C921F768E884}" srcOrd="0" destOrd="0" presId="urn:microsoft.com/office/officeart/2018/2/layout/IconVerticalSolidList"/>
    <dgm:cxn modelId="{3EE5CC42-0709-445C-AF50-FAD3863E56FB}" type="presOf" srcId="{5487D380-D46E-4C5B-AEA4-1089187D4F15}" destId="{01B7378F-2D40-4F59-8B05-FBC83DB679DE}" srcOrd="0" destOrd="0" presId="urn:microsoft.com/office/officeart/2018/2/layout/IconVerticalSolidList"/>
    <dgm:cxn modelId="{91C3365A-25A0-433F-BAA6-C8CC34236392}" srcId="{5487D380-D46E-4C5B-AEA4-1089187D4F15}" destId="{8F49CCFA-5AD0-4C4E-8848-720DE3A3263E}" srcOrd="4" destOrd="0" parTransId="{907CC025-9009-4824-A4CD-5839617AB455}" sibTransId="{F1B428CE-3EB9-4AA1-BB52-4F21CE38BDB1}"/>
    <dgm:cxn modelId="{F0BF076A-0AF0-4A60-B29F-8CEFAFB1A7D7}" srcId="{5487D380-D46E-4C5B-AEA4-1089187D4F15}" destId="{29F53078-17E1-4ABD-9EEF-AA5161493672}" srcOrd="1" destOrd="0" parTransId="{8BCD45E8-AC9B-4219-A7D9-BB3CFE43351A}" sibTransId="{45C74CC0-A5C6-48C7-AEC8-24E9801D00A3}"/>
    <dgm:cxn modelId="{174D66BA-D1D0-43FC-AA61-991EC530F6DE}" type="presOf" srcId="{8F1C828D-E106-4E9A-BCCB-B5CE5B11DA1F}" destId="{E8DAC18E-43F6-4CB9-851F-9045214F9BC9}" srcOrd="0" destOrd="0" presId="urn:microsoft.com/office/officeart/2018/2/layout/IconVerticalSolidList"/>
    <dgm:cxn modelId="{E6C4CBD2-927E-4872-BB1F-629D6FFC92B3}" type="presOf" srcId="{29F53078-17E1-4ABD-9EEF-AA5161493672}" destId="{5ECE34B1-CD0B-486A-9AE2-549A851F30C9}" srcOrd="0" destOrd="0" presId="urn:microsoft.com/office/officeart/2018/2/layout/IconVerticalSolidList"/>
    <dgm:cxn modelId="{8FECC6D5-1BC8-48CA-8766-00DFEBC945D9}" srcId="{5487D380-D46E-4C5B-AEA4-1089187D4F15}" destId="{85B5C3D4-E17E-461A-B46A-CE9AB2A7E7A9}" srcOrd="5" destOrd="0" parTransId="{CE3669F7-53B7-48A4-97B7-02A51814E19E}" sibTransId="{090F7023-2553-45B6-8B85-0DB964DF8E42}"/>
    <dgm:cxn modelId="{B94BB8D6-D388-4BEA-99A2-C21B6DC9F58E}" srcId="{5487D380-D46E-4C5B-AEA4-1089187D4F15}" destId="{8F1C828D-E106-4E9A-BCCB-B5CE5B11DA1F}" srcOrd="2" destOrd="0" parTransId="{8575B57B-2939-4E59-BCF4-B7433E027D0D}" sibTransId="{8648484A-771E-4FFD-BA5A-FE34B84AB968}"/>
    <dgm:cxn modelId="{4D1039D9-8413-46A1-8177-02C7D1A5D301}" type="presOf" srcId="{617F449E-974C-4519-9743-541536153AF1}" destId="{8001DB6C-DD85-449D-944B-EEB7EE979F1E}" srcOrd="0" destOrd="0" presId="urn:microsoft.com/office/officeart/2018/2/layout/IconVerticalSolidList"/>
    <dgm:cxn modelId="{7E7728E9-FC2E-453F-9E07-26CEF6EB3F1A}" srcId="{5487D380-D46E-4C5B-AEA4-1089187D4F15}" destId="{ED3A3E3B-4F12-41CF-ADB5-C39BB0836A91}" srcOrd="0" destOrd="0" parTransId="{65C1A6FD-316A-4745-A2A8-CA4B2B3BE56B}" sibTransId="{6D58BFB7-87FA-435E-A2AF-17CC895C97C2}"/>
    <dgm:cxn modelId="{2EBA49E9-44CF-4E1D-B791-AB75D927DCBA}" srcId="{5487D380-D46E-4C5B-AEA4-1089187D4F15}" destId="{617F449E-974C-4519-9743-541536153AF1}" srcOrd="3" destOrd="0" parTransId="{53DE4D30-05C2-4382-B5A9-87537E032DBC}" sibTransId="{849068F0-B940-422E-8D91-1D1A44642C91}"/>
    <dgm:cxn modelId="{975BC9EC-A062-4DE5-B712-375262A802EB}" type="presOf" srcId="{85B5C3D4-E17E-461A-B46A-CE9AB2A7E7A9}" destId="{8B76C46C-81BD-415F-80A7-A7387469EF3E}" srcOrd="0" destOrd="0" presId="urn:microsoft.com/office/officeart/2018/2/layout/IconVerticalSolidList"/>
    <dgm:cxn modelId="{382EC34C-EFBC-45C0-833B-2C6B569636DC}" type="presParOf" srcId="{01B7378F-2D40-4F59-8B05-FBC83DB679DE}" destId="{24D90580-05D2-4B8E-AF2A-96E20F0FC2F4}" srcOrd="0" destOrd="0" presId="urn:microsoft.com/office/officeart/2018/2/layout/IconVerticalSolidList"/>
    <dgm:cxn modelId="{FD416683-8953-498B-AE0C-AF8EB34856CA}" type="presParOf" srcId="{24D90580-05D2-4B8E-AF2A-96E20F0FC2F4}" destId="{5DC95121-0E45-40F0-AFE5-162E58AEBF33}" srcOrd="0" destOrd="0" presId="urn:microsoft.com/office/officeart/2018/2/layout/IconVerticalSolidList"/>
    <dgm:cxn modelId="{AA28887D-C675-4BC5-A09B-52A9DE613C00}" type="presParOf" srcId="{24D90580-05D2-4B8E-AF2A-96E20F0FC2F4}" destId="{FD34FB37-372C-4111-B0AC-62CCA3C4AB98}" srcOrd="1" destOrd="0" presId="urn:microsoft.com/office/officeart/2018/2/layout/IconVerticalSolidList"/>
    <dgm:cxn modelId="{27FDED15-7535-42C9-AC81-EF4E43372675}" type="presParOf" srcId="{24D90580-05D2-4B8E-AF2A-96E20F0FC2F4}" destId="{5987C143-BE7E-4BA6-B2C7-460864FD3676}" srcOrd="2" destOrd="0" presId="urn:microsoft.com/office/officeart/2018/2/layout/IconVerticalSolidList"/>
    <dgm:cxn modelId="{0ADA9EB7-06B7-487A-AA76-C47960F1C44D}" type="presParOf" srcId="{24D90580-05D2-4B8E-AF2A-96E20F0FC2F4}" destId="{1FD93BD1-87F3-42FC-A747-6A501534B8C6}" srcOrd="3" destOrd="0" presId="urn:microsoft.com/office/officeart/2018/2/layout/IconVerticalSolidList"/>
    <dgm:cxn modelId="{D579659B-0829-4D76-8884-1E7C36F5479D}" type="presParOf" srcId="{01B7378F-2D40-4F59-8B05-FBC83DB679DE}" destId="{278EA058-3C34-42C9-BA62-A11568436E9E}" srcOrd="1" destOrd="0" presId="urn:microsoft.com/office/officeart/2018/2/layout/IconVerticalSolidList"/>
    <dgm:cxn modelId="{60FD2749-16DD-4C18-8D75-E2D89DB9C8EF}" type="presParOf" srcId="{01B7378F-2D40-4F59-8B05-FBC83DB679DE}" destId="{048FC0D5-E386-417D-8478-5AA8A54C3071}" srcOrd="2" destOrd="0" presId="urn:microsoft.com/office/officeart/2018/2/layout/IconVerticalSolidList"/>
    <dgm:cxn modelId="{9A12976B-9418-4BFD-B8AC-D74F894900AA}" type="presParOf" srcId="{048FC0D5-E386-417D-8478-5AA8A54C3071}" destId="{73A35B85-CD81-4E4A-AC54-98A2B91D2C02}" srcOrd="0" destOrd="0" presId="urn:microsoft.com/office/officeart/2018/2/layout/IconVerticalSolidList"/>
    <dgm:cxn modelId="{DF6DAA02-4C2D-43A5-943D-D704ED395237}" type="presParOf" srcId="{048FC0D5-E386-417D-8478-5AA8A54C3071}" destId="{BCE8967C-A664-4909-84A2-A6F25ACAFCC0}" srcOrd="1" destOrd="0" presId="urn:microsoft.com/office/officeart/2018/2/layout/IconVerticalSolidList"/>
    <dgm:cxn modelId="{C56AE453-20E3-4405-873E-1E8B5755A792}" type="presParOf" srcId="{048FC0D5-E386-417D-8478-5AA8A54C3071}" destId="{BB90D722-D1A3-425E-9273-DBF42A4A1F7C}" srcOrd="2" destOrd="0" presId="urn:microsoft.com/office/officeart/2018/2/layout/IconVerticalSolidList"/>
    <dgm:cxn modelId="{1FAA355D-B3BD-49D9-A002-51127D24E8AF}" type="presParOf" srcId="{048FC0D5-E386-417D-8478-5AA8A54C3071}" destId="{5ECE34B1-CD0B-486A-9AE2-549A851F30C9}" srcOrd="3" destOrd="0" presId="urn:microsoft.com/office/officeart/2018/2/layout/IconVerticalSolidList"/>
    <dgm:cxn modelId="{4C70FC5B-CA87-482A-85E7-E5603B4B4E74}" type="presParOf" srcId="{01B7378F-2D40-4F59-8B05-FBC83DB679DE}" destId="{635D4712-A131-456D-B54F-E1B00524CB97}" srcOrd="3" destOrd="0" presId="urn:microsoft.com/office/officeart/2018/2/layout/IconVerticalSolidList"/>
    <dgm:cxn modelId="{DD76F387-0EB4-425A-9140-498913EC054B}" type="presParOf" srcId="{01B7378F-2D40-4F59-8B05-FBC83DB679DE}" destId="{858C5513-05C0-47E5-8AF4-A04EFF90AD5A}" srcOrd="4" destOrd="0" presId="urn:microsoft.com/office/officeart/2018/2/layout/IconVerticalSolidList"/>
    <dgm:cxn modelId="{7C2EA02A-1139-4AFC-8D84-171F75D2BCC9}" type="presParOf" srcId="{858C5513-05C0-47E5-8AF4-A04EFF90AD5A}" destId="{6B71FDB2-CD9E-4BB4-8D65-DD76F75F9371}" srcOrd="0" destOrd="0" presId="urn:microsoft.com/office/officeart/2018/2/layout/IconVerticalSolidList"/>
    <dgm:cxn modelId="{3522C4D6-C684-4004-AB3C-1C60D7870D6B}" type="presParOf" srcId="{858C5513-05C0-47E5-8AF4-A04EFF90AD5A}" destId="{64CE14AB-04DE-48F8-8FC1-382B107366D5}" srcOrd="1" destOrd="0" presId="urn:microsoft.com/office/officeart/2018/2/layout/IconVerticalSolidList"/>
    <dgm:cxn modelId="{E0A600CD-FC59-4AE9-8D7E-6530DC1CF550}" type="presParOf" srcId="{858C5513-05C0-47E5-8AF4-A04EFF90AD5A}" destId="{C0CD16E3-EFDC-45A8-B7CC-15602DE4DB42}" srcOrd="2" destOrd="0" presId="urn:microsoft.com/office/officeart/2018/2/layout/IconVerticalSolidList"/>
    <dgm:cxn modelId="{9AC20181-2507-4984-B272-2C092B297121}" type="presParOf" srcId="{858C5513-05C0-47E5-8AF4-A04EFF90AD5A}" destId="{E8DAC18E-43F6-4CB9-851F-9045214F9BC9}" srcOrd="3" destOrd="0" presId="urn:microsoft.com/office/officeart/2018/2/layout/IconVerticalSolidList"/>
    <dgm:cxn modelId="{D0557AF6-5328-48A2-ACC0-561305F2C152}" type="presParOf" srcId="{01B7378F-2D40-4F59-8B05-FBC83DB679DE}" destId="{FCB0945B-337F-469C-99DB-E58882DE03CE}" srcOrd="5" destOrd="0" presId="urn:microsoft.com/office/officeart/2018/2/layout/IconVerticalSolidList"/>
    <dgm:cxn modelId="{1B602503-2136-4040-93A5-8344FCF3F7DF}" type="presParOf" srcId="{01B7378F-2D40-4F59-8B05-FBC83DB679DE}" destId="{2EBD45E4-19CE-4622-9D5C-C2DED42E20A5}" srcOrd="6" destOrd="0" presId="urn:microsoft.com/office/officeart/2018/2/layout/IconVerticalSolidList"/>
    <dgm:cxn modelId="{08472DD9-EC51-4C9B-82E8-CE4BAF11337C}" type="presParOf" srcId="{2EBD45E4-19CE-4622-9D5C-C2DED42E20A5}" destId="{DE0CC528-895D-40B0-A878-4FCB42B6AC17}" srcOrd="0" destOrd="0" presId="urn:microsoft.com/office/officeart/2018/2/layout/IconVerticalSolidList"/>
    <dgm:cxn modelId="{342394F4-0B64-4FEB-A732-29C74559FF62}" type="presParOf" srcId="{2EBD45E4-19CE-4622-9D5C-C2DED42E20A5}" destId="{B28F86AC-E992-4455-B00C-75C747E9AD20}" srcOrd="1" destOrd="0" presId="urn:microsoft.com/office/officeart/2018/2/layout/IconVerticalSolidList"/>
    <dgm:cxn modelId="{8B057184-6ED6-441C-A64C-667888D3CA77}" type="presParOf" srcId="{2EBD45E4-19CE-4622-9D5C-C2DED42E20A5}" destId="{6617BD1C-8C5F-4BE6-80C0-104FF7F01863}" srcOrd="2" destOrd="0" presId="urn:microsoft.com/office/officeart/2018/2/layout/IconVerticalSolidList"/>
    <dgm:cxn modelId="{C836519E-C150-409D-A7A7-29D9709CE02C}" type="presParOf" srcId="{2EBD45E4-19CE-4622-9D5C-C2DED42E20A5}" destId="{8001DB6C-DD85-449D-944B-EEB7EE979F1E}" srcOrd="3" destOrd="0" presId="urn:microsoft.com/office/officeart/2018/2/layout/IconVerticalSolidList"/>
    <dgm:cxn modelId="{D1BB8307-E322-4D4E-8683-30F590B65ACC}" type="presParOf" srcId="{01B7378F-2D40-4F59-8B05-FBC83DB679DE}" destId="{CD71E0A7-83E4-45C7-B854-7A5EFDA78A9B}" srcOrd="7" destOrd="0" presId="urn:microsoft.com/office/officeart/2018/2/layout/IconVerticalSolidList"/>
    <dgm:cxn modelId="{0B40D3F2-58D0-44E6-B566-196447B3FF2E}" type="presParOf" srcId="{01B7378F-2D40-4F59-8B05-FBC83DB679DE}" destId="{8BD6E2D5-512D-4E61-A277-1BEEE3916796}" srcOrd="8" destOrd="0" presId="urn:microsoft.com/office/officeart/2018/2/layout/IconVerticalSolidList"/>
    <dgm:cxn modelId="{51C83DF0-ED99-4FE8-9C83-A2B50EBA61B1}" type="presParOf" srcId="{8BD6E2D5-512D-4E61-A277-1BEEE3916796}" destId="{02147079-4CB3-4397-A3F9-7D72030557A3}" srcOrd="0" destOrd="0" presId="urn:microsoft.com/office/officeart/2018/2/layout/IconVerticalSolidList"/>
    <dgm:cxn modelId="{DEFB2513-E483-4E77-843D-70A1D3FB0A36}" type="presParOf" srcId="{8BD6E2D5-512D-4E61-A277-1BEEE3916796}" destId="{188C647C-507C-4033-9A65-8BB070875B0B}" srcOrd="1" destOrd="0" presId="urn:microsoft.com/office/officeart/2018/2/layout/IconVerticalSolidList"/>
    <dgm:cxn modelId="{76D9C30A-3714-458A-B716-927C473C92D4}" type="presParOf" srcId="{8BD6E2D5-512D-4E61-A277-1BEEE3916796}" destId="{086DEDCF-ED9A-45F9-96D9-F610F276D58A}" srcOrd="2" destOrd="0" presId="urn:microsoft.com/office/officeart/2018/2/layout/IconVerticalSolidList"/>
    <dgm:cxn modelId="{B95CAD20-95CF-47A7-AF1E-627CCB22B458}" type="presParOf" srcId="{8BD6E2D5-512D-4E61-A277-1BEEE3916796}" destId="{5994BA2F-A79E-4064-9B00-C921F768E884}" srcOrd="3" destOrd="0" presId="urn:microsoft.com/office/officeart/2018/2/layout/IconVerticalSolidList"/>
    <dgm:cxn modelId="{E1F356D0-D14C-4617-AF7B-66315DDEECFB}" type="presParOf" srcId="{01B7378F-2D40-4F59-8B05-FBC83DB679DE}" destId="{A6D2C768-D6E7-4CD2-B3B0-0CB16FE792A0}" srcOrd="9" destOrd="0" presId="urn:microsoft.com/office/officeart/2018/2/layout/IconVerticalSolidList"/>
    <dgm:cxn modelId="{8999D6E2-19B9-47F1-8478-7508CF0F6DE0}" type="presParOf" srcId="{01B7378F-2D40-4F59-8B05-FBC83DB679DE}" destId="{D8C1DED9-640E-47B7-B313-57991C248A52}" srcOrd="10" destOrd="0" presId="urn:microsoft.com/office/officeart/2018/2/layout/IconVerticalSolidList"/>
    <dgm:cxn modelId="{3AFC8B6B-6DE9-424F-BFE8-EC8D3113F950}" type="presParOf" srcId="{D8C1DED9-640E-47B7-B313-57991C248A52}" destId="{78A83F71-55A3-42CD-A09E-8F7ACAE2DE72}" srcOrd="0" destOrd="0" presId="urn:microsoft.com/office/officeart/2018/2/layout/IconVerticalSolidList"/>
    <dgm:cxn modelId="{6823052F-F44C-40E3-A0D1-7DCFF2F505B9}" type="presParOf" srcId="{D8C1DED9-640E-47B7-B313-57991C248A52}" destId="{378E0115-3447-4FE7-A121-48DEB92AA825}" srcOrd="1" destOrd="0" presId="urn:microsoft.com/office/officeart/2018/2/layout/IconVerticalSolidList"/>
    <dgm:cxn modelId="{2890FBD6-2033-4B3F-8584-A4E7ACD1DC9F}" type="presParOf" srcId="{D8C1DED9-640E-47B7-B313-57991C248A52}" destId="{FD6A9731-3910-459B-B220-BAE6C15EB478}" srcOrd="2" destOrd="0" presId="urn:microsoft.com/office/officeart/2018/2/layout/IconVerticalSolidList"/>
    <dgm:cxn modelId="{5B16DCFA-3F51-4C88-84EC-D6C5B6836B32}" type="presParOf" srcId="{D8C1DED9-640E-47B7-B313-57991C248A52}" destId="{8B76C46C-81BD-415F-80A7-A7387469EF3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679197D-D7B1-4F06-8FAE-A065A3EF2C32}"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9E5689D2-1F62-48D5-851D-21943EF8925D}">
      <dgm:prSet/>
      <dgm:spPr/>
      <dgm:t>
        <a:bodyPr/>
        <a:lstStyle/>
        <a:p>
          <a:r>
            <a:rPr lang="en-US"/>
            <a:t>PUT API call is upload</a:t>
          </a:r>
        </a:p>
      </dgm:t>
    </dgm:pt>
    <dgm:pt modelId="{E91F0E72-B984-4AAA-A305-BD53652D285E}" type="parTrans" cxnId="{EE108A73-2387-42F8-9617-A01563F5806C}">
      <dgm:prSet/>
      <dgm:spPr/>
      <dgm:t>
        <a:bodyPr/>
        <a:lstStyle/>
        <a:p>
          <a:endParaRPr lang="en-US"/>
        </a:p>
      </dgm:t>
    </dgm:pt>
    <dgm:pt modelId="{F6F4B0B5-7D5C-45C6-817A-563F3F4268E1}" type="sibTrans" cxnId="{EE108A73-2387-42F8-9617-A01563F5806C}">
      <dgm:prSet/>
      <dgm:spPr/>
      <dgm:t>
        <a:bodyPr/>
        <a:lstStyle/>
        <a:p>
          <a:endParaRPr lang="en-US"/>
        </a:p>
      </dgm:t>
    </dgm:pt>
    <dgm:pt modelId="{CDF95BE2-8DB6-4AE7-BC78-5B02FAD8007B}">
      <dgm:prSet/>
      <dgm:spPr/>
      <dgm:t>
        <a:bodyPr/>
        <a:lstStyle/>
        <a:p>
          <a:r>
            <a:rPr lang="en-US"/>
            <a:t>File encrypted at upload time, include x-amz-server-side-encryption parameter in header </a:t>
          </a:r>
        </a:p>
      </dgm:t>
    </dgm:pt>
    <dgm:pt modelId="{970B0A18-8ABF-4995-AE1E-AC93B8C80D2D}" type="parTrans" cxnId="{00A03AE1-FFA7-4EF5-B017-A2492F48F9A7}">
      <dgm:prSet/>
      <dgm:spPr/>
      <dgm:t>
        <a:bodyPr/>
        <a:lstStyle/>
        <a:p>
          <a:endParaRPr lang="en-US"/>
        </a:p>
      </dgm:t>
    </dgm:pt>
    <dgm:pt modelId="{4CFDE3AC-B958-4DE3-8728-EEFA0FB29F54}" type="sibTrans" cxnId="{00A03AE1-FFA7-4EF5-B017-A2492F48F9A7}">
      <dgm:prSet/>
      <dgm:spPr/>
      <dgm:t>
        <a:bodyPr/>
        <a:lstStyle/>
        <a:p>
          <a:endParaRPr lang="en-US"/>
        </a:p>
      </dgm:t>
    </dgm:pt>
    <dgm:pt modelId="{CFD73F96-ED96-46D5-B5F5-E8BE57269B34}">
      <dgm:prSet/>
      <dgm:spPr/>
      <dgm:t>
        <a:bodyPr/>
        <a:lstStyle/>
        <a:p>
          <a:r>
            <a:rPr lang="en-US"/>
            <a:t>For e.g. x-amz-server-side-encryption: AES256</a:t>
          </a:r>
        </a:p>
      </dgm:t>
    </dgm:pt>
    <dgm:pt modelId="{B0FE1E76-808F-4152-8C11-58140C23B23E}" type="parTrans" cxnId="{4E5FA1EF-D25E-45B5-9104-C25FBA141733}">
      <dgm:prSet/>
      <dgm:spPr/>
      <dgm:t>
        <a:bodyPr/>
        <a:lstStyle/>
        <a:p>
          <a:endParaRPr lang="en-US"/>
        </a:p>
      </dgm:t>
    </dgm:pt>
    <dgm:pt modelId="{635506D7-8643-43EB-8776-6FB382E4E8D9}" type="sibTrans" cxnId="{4E5FA1EF-D25E-45B5-9104-C25FBA141733}">
      <dgm:prSet/>
      <dgm:spPr/>
      <dgm:t>
        <a:bodyPr/>
        <a:lstStyle/>
        <a:p>
          <a:endParaRPr lang="en-US"/>
        </a:p>
      </dgm:t>
    </dgm:pt>
    <dgm:pt modelId="{A4B4959B-3935-43CE-90AD-BA96875DF34C}">
      <dgm:prSet/>
      <dgm:spPr/>
      <dgm:t>
        <a:bodyPr/>
        <a:lstStyle/>
        <a:p>
          <a:r>
            <a:rPr lang="en-US" dirty="0"/>
            <a:t>This can be enforced using bucket policy which denies upload without this parameter OR from the console by enabling server side encryption</a:t>
          </a:r>
        </a:p>
      </dgm:t>
    </dgm:pt>
    <dgm:pt modelId="{7BC8876F-97E6-45DC-A0AE-DC800D02C7AB}" type="parTrans" cxnId="{3B689A7E-49EE-4918-81C1-230EA3884F76}">
      <dgm:prSet/>
      <dgm:spPr/>
      <dgm:t>
        <a:bodyPr/>
        <a:lstStyle/>
        <a:p>
          <a:endParaRPr lang="en-US"/>
        </a:p>
      </dgm:t>
    </dgm:pt>
    <dgm:pt modelId="{D8485BC4-2096-4B7D-ABF4-0D2E20CD6CBE}" type="sibTrans" cxnId="{3B689A7E-49EE-4918-81C1-230EA3884F76}">
      <dgm:prSet/>
      <dgm:spPr/>
      <dgm:t>
        <a:bodyPr/>
        <a:lstStyle/>
        <a:p>
          <a:endParaRPr lang="en-US"/>
        </a:p>
      </dgm:t>
    </dgm:pt>
    <dgm:pt modelId="{C8330EC3-E1C9-4D31-A3E5-323DA65CCA05}" type="pres">
      <dgm:prSet presAssocID="{1679197D-D7B1-4F06-8FAE-A065A3EF2C32}" presName="root" presStyleCnt="0">
        <dgm:presLayoutVars>
          <dgm:dir/>
          <dgm:resizeHandles val="exact"/>
        </dgm:presLayoutVars>
      </dgm:prSet>
      <dgm:spPr/>
    </dgm:pt>
    <dgm:pt modelId="{637FD034-9B7C-481A-AA36-34F5D28BD698}" type="pres">
      <dgm:prSet presAssocID="{9E5689D2-1F62-48D5-851D-21943EF8925D}" presName="compNode" presStyleCnt="0"/>
      <dgm:spPr/>
    </dgm:pt>
    <dgm:pt modelId="{63391FCA-1B3C-46E5-AAB8-800603268236}" type="pres">
      <dgm:prSet presAssocID="{9E5689D2-1F62-48D5-851D-21943EF8925D}" presName="bgRect" presStyleLbl="bgShp" presStyleIdx="0" presStyleCnt="4"/>
      <dgm:spPr/>
    </dgm:pt>
    <dgm:pt modelId="{09CEDC2E-C20D-4DC4-90C4-2A1C349DF49F}" type="pres">
      <dgm:prSet presAssocID="{9E5689D2-1F62-48D5-851D-21943EF8925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ceiver"/>
        </a:ext>
      </dgm:extLst>
    </dgm:pt>
    <dgm:pt modelId="{9B79C908-90B5-4FA2-847C-15876BB98157}" type="pres">
      <dgm:prSet presAssocID="{9E5689D2-1F62-48D5-851D-21943EF8925D}" presName="spaceRect" presStyleCnt="0"/>
      <dgm:spPr/>
    </dgm:pt>
    <dgm:pt modelId="{4DC8DF9D-76FF-4762-B690-80DE78C22F23}" type="pres">
      <dgm:prSet presAssocID="{9E5689D2-1F62-48D5-851D-21943EF8925D}" presName="parTx" presStyleLbl="revTx" presStyleIdx="0" presStyleCnt="4">
        <dgm:presLayoutVars>
          <dgm:chMax val="0"/>
          <dgm:chPref val="0"/>
        </dgm:presLayoutVars>
      </dgm:prSet>
      <dgm:spPr/>
    </dgm:pt>
    <dgm:pt modelId="{9ED714F2-6E9B-420E-848F-2537748B5876}" type="pres">
      <dgm:prSet presAssocID="{F6F4B0B5-7D5C-45C6-817A-563F3F4268E1}" presName="sibTrans" presStyleCnt="0"/>
      <dgm:spPr/>
    </dgm:pt>
    <dgm:pt modelId="{1041D9AD-6DC3-49E6-85D8-F93683587C3D}" type="pres">
      <dgm:prSet presAssocID="{CDF95BE2-8DB6-4AE7-BC78-5B02FAD8007B}" presName="compNode" presStyleCnt="0"/>
      <dgm:spPr/>
    </dgm:pt>
    <dgm:pt modelId="{6EE96005-031C-4032-B75D-A09E757B1273}" type="pres">
      <dgm:prSet presAssocID="{CDF95BE2-8DB6-4AE7-BC78-5B02FAD8007B}" presName="bgRect" presStyleLbl="bgShp" presStyleIdx="1" presStyleCnt="4"/>
      <dgm:spPr/>
    </dgm:pt>
    <dgm:pt modelId="{D2BB5887-A8F9-4D41-840E-0EB22EA8A3B3}" type="pres">
      <dgm:prSet presAssocID="{CDF95BE2-8DB6-4AE7-BC78-5B02FAD8007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FC34664A-E615-43D4-AEC0-F5D88DDED4B8}" type="pres">
      <dgm:prSet presAssocID="{CDF95BE2-8DB6-4AE7-BC78-5B02FAD8007B}" presName="spaceRect" presStyleCnt="0"/>
      <dgm:spPr/>
    </dgm:pt>
    <dgm:pt modelId="{53B304F7-5AAE-4DDC-81D2-EA4322E6F724}" type="pres">
      <dgm:prSet presAssocID="{CDF95BE2-8DB6-4AE7-BC78-5B02FAD8007B}" presName="parTx" presStyleLbl="revTx" presStyleIdx="1" presStyleCnt="4">
        <dgm:presLayoutVars>
          <dgm:chMax val="0"/>
          <dgm:chPref val="0"/>
        </dgm:presLayoutVars>
      </dgm:prSet>
      <dgm:spPr/>
    </dgm:pt>
    <dgm:pt modelId="{DE9696C9-6C2A-471D-A28D-DF6D09618CC7}" type="pres">
      <dgm:prSet presAssocID="{4CFDE3AC-B958-4DE3-8728-EEFA0FB29F54}" presName="sibTrans" presStyleCnt="0"/>
      <dgm:spPr/>
    </dgm:pt>
    <dgm:pt modelId="{6190D9B7-1665-4889-9367-E09372583319}" type="pres">
      <dgm:prSet presAssocID="{CFD73F96-ED96-46D5-B5F5-E8BE57269B34}" presName="compNode" presStyleCnt="0"/>
      <dgm:spPr/>
    </dgm:pt>
    <dgm:pt modelId="{17711EEC-F249-4C84-9E70-486AE2247A69}" type="pres">
      <dgm:prSet presAssocID="{CFD73F96-ED96-46D5-B5F5-E8BE57269B34}" presName="bgRect" presStyleLbl="bgShp" presStyleIdx="2" presStyleCnt="4"/>
      <dgm:spPr/>
    </dgm:pt>
    <dgm:pt modelId="{CDC61CCE-9CD3-4FCC-B524-FBE88A468450}" type="pres">
      <dgm:prSet presAssocID="{CFD73F96-ED96-46D5-B5F5-E8BE57269B3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D5FE4260-21A5-449F-B723-06D660E21FAA}" type="pres">
      <dgm:prSet presAssocID="{CFD73F96-ED96-46D5-B5F5-E8BE57269B34}" presName="spaceRect" presStyleCnt="0"/>
      <dgm:spPr/>
    </dgm:pt>
    <dgm:pt modelId="{4B058A27-5847-4DF4-9D6E-EE364E820C4B}" type="pres">
      <dgm:prSet presAssocID="{CFD73F96-ED96-46D5-B5F5-E8BE57269B34}" presName="parTx" presStyleLbl="revTx" presStyleIdx="2" presStyleCnt="4">
        <dgm:presLayoutVars>
          <dgm:chMax val="0"/>
          <dgm:chPref val="0"/>
        </dgm:presLayoutVars>
      </dgm:prSet>
      <dgm:spPr/>
    </dgm:pt>
    <dgm:pt modelId="{C15F5551-747C-48C7-BA43-8E3FA793629E}" type="pres">
      <dgm:prSet presAssocID="{635506D7-8643-43EB-8776-6FB382E4E8D9}" presName="sibTrans" presStyleCnt="0"/>
      <dgm:spPr/>
    </dgm:pt>
    <dgm:pt modelId="{84A80995-93DF-4406-A80D-0E3F702BD5FB}" type="pres">
      <dgm:prSet presAssocID="{A4B4959B-3935-43CE-90AD-BA96875DF34C}" presName="compNode" presStyleCnt="0"/>
      <dgm:spPr/>
    </dgm:pt>
    <dgm:pt modelId="{21274B99-4CC3-4885-A101-37099DD1D241}" type="pres">
      <dgm:prSet presAssocID="{A4B4959B-3935-43CE-90AD-BA96875DF34C}" presName="bgRect" presStyleLbl="bgShp" presStyleIdx="3" presStyleCnt="4"/>
      <dgm:spPr/>
    </dgm:pt>
    <dgm:pt modelId="{F0ADF6EC-AC05-44B6-A01F-13EBB28B4BB8}" type="pres">
      <dgm:prSet presAssocID="{A4B4959B-3935-43CE-90AD-BA96875DF34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C86B9D87-83DD-40AE-B557-96D66F99391D}" type="pres">
      <dgm:prSet presAssocID="{A4B4959B-3935-43CE-90AD-BA96875DF34C}" presName="spaceRect" presStyleCnt="0"/>
      <dgm:spPr/>
    </dgm:pt>
    <dgm:pt modelId="{B7E68DF0-F88B-4347-B825-3A435F4AD52B}" type="pres">
      <dgm:prSet presAssocID="{A4B4959B-3935-43CE-90AD-BA96875DF34C}" presName="parTx" presStyleLbl="revTx" presStyleIdx="3" presStyleCnt="4">
        <dgm:presLayoutVars>
          <dgm:chMax val="0"/>
          <dgm:chPref val="0"/>
        </dgm:presLayoutVars>
      </dgm:prSet>
      <dgm:spPr/>
    </dgm:pt>
  </dgm:ptLst>
  <dgm:cxnLst>
    <dgm:cxn modelId="{A1924215-3C6D-45F0-81F4-9766B234CCE8}" type="presOf" srcId="{1679197D-D7B1-4F06-8FAE-A065A3EF2C32}" destId="{C8330EC3-E1C9-4D31-A3E5-323DA65CCA05}" srcOrd="0" destOrd="0" presId="urn:microsoft.com/office/officeart/2018/2/layout/IconVerticalSolidList"/>
    <dgm:cxn modelId="{E8DF311D-AF2A-449D-BED6-BCD9B61198E6}" type="presOf" srcId="{CDF95BE2-8DB6-4AE7-BC78-5B02FAD8007B}" destId="{53B304F7-5AAE-4DDC-81D2-EA4322E6F724}" srcOrd="0" destOrd="0" presId="urn:microsoft.com/office/officeart/2018/2/layout/IconVerticalSolidList"/>
    <dgm:cxn modelId="{EE108A73-2387-42F8-9617-A01563F5806C}" srcId="{1679197D-D7B1-4F06-8FAE-A065A3EF2C32}" destId="{9E5689D2-1F62-48D5-851D-21943EF8925D}" srcOrd="0" destOrd="0" parTransId="{E91F0E72-B984-4AAA-A305-BD53652D285E}" sibTransId="{F6F4B0B5-7D5C-45C6-817A-563F3F4268E1}"/>
    <dgm:cxn modelId="{3B689A7E-49EE-4918-81C1-230EA3884F76}" srcId="{1679197D-D7B1-4F06-8FAE-A065A3EF2C32}" destId="{A4B4959B-3935-43CE-90AD-BA96875DF34C}" srcOrd="3" destOrd="0" parTransId="{7BC8876F-97E6-45DC-A0AE-DC800D02C7AB}" sibTransId="{D8485BC4-2096-4B7D-ABF4-0D2E20CD6CBE}"/>
    <dgm:cxn modelId="{EB88BB84-9646-4BB5-886D-D81E960A4BF4}" type="presOf" srcId="{A4B4959B-3935-43CE-90AD-BA96875DF34C}" destId="{B7E68DF0-F88B-4347-B825-3A435F4AD52B}" srcOrd="0" destOrd="0" presId="urn:microsoft.com/office/officeart/2018/2/layout/IconVerticalSolidList"/>
    <dgm:cxn modelId="{B5401EB9-F27F-4CCF-8ED8-AC97138BCEC3}" type="presOf" srcId="{CFD73F96-ED96-46D5-B5F5-E8BE57269B34}" destId="{4B058A27-5847-4DF4-9D6E-EE364E820C4B}" srcOrd="0" destOrd="0" presId="urn:microsoft.com/office/officeart/2018/2/layout/IconVerticalSolidList"/>
    <dgm:cxn modelId="{00A03AE1-FFA7-4EF5-B017-A2492F48F9A7}" srcId="{1679197D-D7B1-4F06-8FAE-A065A3EF2C32}" destId="{CDF95BE2-8DB6-4AE7-BC78-5B02FAD8007B}" srcOrd="1" destOrd="0" parTransId="{970B0A18-8ABF-4995-AE1E-AC93B8C80D2D}" sibTransId="{4CFDE3AC-B958-4DE3-8728-EEFA0FB29F54}"/>
    <dgm:cxn modelId="{4E5FA1EF-D25E-45B5-9104-C25FBA141733}" srcId="{1679197D-D7B1-4F06-8FAE-A065A3EF2C32}" destId="{CFD73F96-ED96-46D5-B5F5-E8BE57269B34}" srcOrd="2" destOrd="0" parTransId="{B0FE1E76-808F-4152-8C11-58140C23B23E}" sibTransId="{635506D7-8643-43EB-8776-6FB382E4E8D9}"/>
    <dgm:cxn modelId="{82DFD4F9-9EC2-46C6-AC84-3079F6B34F91}" type="presOf" srcId="{9E5689D2-1F62-48D5-851D-21943EF8925D}" destId="{4DC8DF9D-76FF-4762-B690-80DE78C22F23}" srcOrd="0" destOrd="0" presId="urn:microsoft.com/office/officeart/2018/2/layout/IconVerticalSolidList"/>
    <dgm:cxn modelId="{4295CA69-92C2-4063-B82C-390D9942B871}" type="presParOf" srcId="{C8330EC3-E1C9-4D31-A3E5-323DA65CCA05}" destId="{637FD034-9B7C-481A-AA36-34F5D28BD698}" srcOrd="0" destOrd="0" presId="urn:microsoft.com/office/officeart/2018/2/layout/IconVerticalSolidList"/>
    <dgm:cxn modelId="{7A0B40BA-303B-4F24-86AC-9B8763A9496A}" type="presParOf" srcId="{637FD034-9B7C-481A-AA36-34F5D28BD698}" destId="{63391FCA-1B3C-46E5-AAB8-800603268236}" srcOrd="0" destOrd="0" presId="urn:microsoft.com/office/officeart/2018/2/layout/IconVerticalSolidList"/>
    <dgm:cxn modelId="{2AEB629D-FD26-4195-8812-98F4AFF4CC6B}" type="presParOf" srcId="{637FD034-9B7C-481A-AA36-34F5D28BD698}" destId="{09CEDC2E-C20D-4DC4-90C4-2A1C349DF49F}" srcOrd="1" destOrd="0" presId="urn:microsoft.com/office/officeart/2018/2/layout/IconVerticalSolidList"/>
    <dgm:cxn modelId="{252BB6E6-9B07-4FC5-B8D3-D4D8F0C790CB}" type="presParOf" srcId="{637FD034-9B7C-481A-AA36-34F5D28BD698}" destId="{9B79C908-90B5-4FA2-847C-15876BB98157}" srcOrd="2" destOrd="0" presId="urn:microsoft.com/office/officeart/2018/2/layout/IconVerticalSolidList"/>
    <dgm:cxn modelId="{9C5E7C30-AAAF-42D3-9DE9-F9164BD24245}" type="presParOf" srcId="{637FD034-9B7C-481A-AA36-34F5D28BD698}" destId="{4DC8DF9D-76FF-4762-B690-80DE78C22F23}" srcOrd="3" destOrd="0" presId="urn:microsoft.com/office/officeart/2018/2/layout/IconVerticalSolidList"/>
    <dgm:cxn modelId="{20E41FC4-56B9-473A-8D07-7E5A3ADC54AA}" type="presParOf" srcId="{C8330EC3-E1C9-4D31-A3E5-323DA65CCA05}" destId="{9ED714F2-6E9B-420E-848F-2537748B5876}" srcOrd="1" destOrd="0" presId="urn:microsoft.com/office/officeart/2018/2/layout/IconVerticalSolidList"/>
    <dgm:cxn modelId="{180616BF-9961-4EE1-B8D8-51B0A59A5C76}" type="presParOf" srcId="{C8330EC3-E1C9-4D31-A3E5-323DA65CCA05}" destId="{1041D9AD-6DC3-49E6-85D8-F93683587C3D}" srcOrd="2" destOrd="0" presId="urn:microsoft.com/office/officeart/2018/2/layout/IconVerticalSolidList"/>
    <dgm:cxn modelId="{8C1F6D7C-FA21-44B4-91B7-4273D90D6089}" type="presParOf" srcId="{1041D9AD-6DC3-49E6-85D8-F93683587C3D}" destId="{6EE96005-031C-4032-B75D-A09E757B1273}" srcOrd="0" destOrd="0" presId="urn:microsoft.com/office/officeart/2018/2/layout/IconVerticalSolidList"/>
    <dgm:cxn modelId="{5B817681-69C3-432A-B64D-A4CE7A8FA865}" type="presParOf" srcId="{1041D9AD-6DC3-49E6-85D8-F93683587C3D}" destId="{D2BB5887-A8F9-4D41-840E-0EB22EA8A3B3}" srcOrd="1" destOrd="0" presId="urn:microsoft.com/office/officeart/2018/2/layout/IconVerticalSolidList"/>
    <dgm:cxn modelId="{99540878-7A41-4459-8425-BAE90BCB7184}" type="presParOf" srcId="{1041D9AD-6DC3-49E6-85D8-F93683587C3D}" destId="{FC34664A-E615-43D4-AEC0-F5D88DDED4B8}" srcOrd="2" destOrd="0" presId="urn:microsoft.com/office/officeart/2018/2/layout/IconVerticalSolidList"/>
    <dgm:cxn modelId="{FA4D8121-624B-4D64-BD2B-BCF76781412A}" type="presParOf" srcId="{1041D9AD-6DC3-49E6-85D8-F93683587C3D}" destId="{53B304F7-5AAE-4DDC-81D2-EA4322E6F724}" srcOrd="3" destOrd="0" presId="urn:microsoft.com/office/officeart/2018/2/layout/IconVerticalSolidList"/>
    <dgm:cxn modelId="{1ECB4A95-3449-43DC-A5DD-7926A56B136E}" type="presParOf" srcId="{C8330EC3-E1C9-4D31-A3E5-323DA65CCA05}" destId="{DE9696C9-6C2A-471D-A28D-DF6D09618CC7}" srcOrd="3" destOrd="0" presId="urn:microsoft.com/office/officeart/2018/2/layout/IconVerticalSolidList"/>
    <dgm:cxn modelId="{6EFB8707-07C1-4F0E-97BA-EB54C4900C79}" type="presParOf" srcId="{C8330EC3-E1C9-4D31-A3E5-323DA65CCA05}" destId="{6190D9B7-1665-4889-9367-E09372583319}" srcOrd="4" destOrd="0" presId="urn:microsoft.com/office/officeart/2018/2/layout/IconVerticalSolidList"/>
    <dgm:cxn modelId="{042F32C4-B4FC-426F-B1FF-C08B7A3EFF51}" type="presParOf" srcId="{6190D9B7-1665-4889-9367-E09372583319}" destId="{17711EEC-F249-4C84-9E70-486AE2247A69}" srcOrd="0" destOrd="0" presId="urn:microsoft.com/office/officeart/2018/2/layout/IconVerticalSolidList"/>
    <dgm:cxn modelId="{2D65A902-435A-4F80-9BE6-E8168C1E63EE}" type="presParOf" srcId="{6190D9B7-1665-4889-9367-E09372583319}" destId="{CDC61CCE-9CD3-4FCC-B524-FBE88A468450}" srcOrd="1" destOrd="0" presId="urn:microsoft.com/office/officeart/2018/2/layout/IconVerticalSolidList"/>
    <dgm:cxn modelId="{325F4309-328E-4259-B576-2E5C9425277E}" type="presParOf" srcId="{6190D9B7-1665-4889-9367-E09372583319}" destId="{D5FE4260-21A5-449F-B723-06D660E21FAA}" srcOrd="2" destOrd="0" presId="urn:microsoft.com/office/officeart/2018/2/layout/IconVerticalSolidList"/>
    <dgm:cxn modelId="{F2C5748E-F6FB-4F8E-B573-0091449228FD}" type="presParOf" srcId="{6190D9B7-1665-4889-9367-E09372583319}" destId="{4B058A27-5847-4DF4-9D6E-EE364E820C4B}" srcOrd="3" destOrd="0" presId="urn:microsoft.com/office/officeart/2018/2/layout/IconVerticalSolidList"/>
    <dgm:cxn modelId="{5D5C9670-4D52-4734-BE67-6FD80BC51748}" type="presParOf" srcId="{C8330EC3-E1C9-4D31-A3E5-323DA65CCA05}" destId="{C15F5551-747C-48C7-BA43-8E3FA793629E}" srcOrd="5" destOrd="0" presId="urn:microsoft.com/office/officeart/2018/2/layout/IconVerticalSolidList"/>
    <dgm:cxn modelId="{972B7EFA-8EE6-42D0-83E5-FC49142FE04C}" type="presParOf" srcId="{C8330EC3-E1C9-4D31-A3E5-323DA65CCA05}" destId="{84A80995-93DF-4406-A80D-0E3F702BD5FB}" srcOrd="6" destOrd="0" presId="urn:microsoft.com/office/officeart/2018/2/layout/IconVerticalSolidList"/>
    <dgm:cxn modelId="{629677EB-DC84-434C-B190-311F83C97F8A}" type="presParOf" srcId="{84A80995-93DF-4406-A80D-0E3F702BD5FB}" destId="{21274B99-4CC3-4885-A101-37099DD1D241}" srcOrd="0" destOrd="0" presId="urn:microsoft.com/office/officeart/2018/2/layout/IconVerticalSolidList"/>
    <dgm:cxn modelId="{0333CF0E-D39C-4390-BCF8-9B65C69FE6C7}" type="presParOf" srcId="{84A80995-93DF-4406-A80D-0E3F702BD5FB}" destId="{F0ADF6EC-AC05-44B6-A01F-13EBB28B4BB8}" srcOrd="1" destOrd="0" presId="urn:microsoft.com/office/officeart/2018/2/layout/IconVerticalSolidList"/>
    <dgm:cxn modelId="{79148961-42A0-43C4-900E-4A6FE45E066E}" type="presParOf" srcId="{84A80995-93DF-4406-A80D-0E3F702BD5FB}" destId="{C86B9D87-83DD-40AE-B557-96D66F99391D}" srcOrd="2" destOrd="0" presId="urn:microsoft.com/office/officeart/2018/2/layout/IconVerticalSolidList"/>
    <dgm:cxn modelId="{D07D282A-35F1-4C79-BA5A-7C0B8B614294}" type="presParOf" srcId="{84A80995-93DF-4406-A80D-0E3F702BD5FB}" destId="{B7E68DF0-F88B-4347-B825-3A435F4AD52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918C84-A389-4441-BE6D-5DF6BCA68EE0}" type="doc">
      <dgm:prSet loTypeId="urn:microsoft.com/office/officeart/2018/5/layout/CenteredIconLabelDescriptionList" loCatId="icon" qsTypeId="urn:microsoft.com/office/officeart/2005/8/quickstyle/simple4" qsCatId="simple" csTypeId="urn:microsoft.com/office/officeart/2018/5/colors/Iconchunking_neutralbg_accent0_3" csCatId="mainScheme" phldr="1"/>
      <dgm:spPr/>
      <dgm:t>
        <a:bodyPr/>
        <a:lstStyle/>
        <a:p>
          <a:endParaRPr lang="en-US"/>
        </a:p>
      </dgm:t>
    </dgm:pt>
    <dgm:pt modelId="{E4EBED7D-0FE2-47D5-A0EE-FBEF62015615}">
      <dgm:prSet/>
      <dgm:spPr/>
      <dgm:t>
        <a:bodyPr/>
        <a:lstStyle/>
        <a:p>
          <a:pPr>
            <a:defRPr b="1"/>
          </a:pPr>
          <a:r>
            <a:rPr lang="en-US"/>
            <a:t>Read after write consistency for PUTS of new objects</a:t>
          </a:r>
        </a:p>
      </dgm:t>
    </dgm:pt>
    <dgm:pt modelId="{897E06C9-8CCB-4C1B-9DAF-1DEA36FFD0CD}" type="parTrans" cxnId="{452A20E7-345B-4ACF-8DE4-C6CEFD7150F6}">
      <dgm:prSet/>
      <dgm:spPr/>
      <dgm:t>
        <a:bodyPr/>
        <a:lstStyle/>
        <a:p>
          <a:endParaRPr lang="en-US"/>
        </a:p>
      </dgm:t>
    </dgm:pt>
    <dgm:pt modelId="{6262ED6B-4D58-4C38-B913-096785EB7C96}" type="sibTrans" cxnId="{452A20E7-345B-4ACF-8DE4-C6CEFD7150F6}">
      <dgm:prSet/>
      <dgm:spPr/>
      <dgm:t>
        <a:bodyPr/>
        <a:lstStyle/>
        <a:p>
          <a:endParaRPr lang="en-US"/>
        </a:p>
      </dgm:t>
    </dgm:pt>
    <dgm:pt modelId="{EEA29BC8-1FD9-499A-8E3F-68ED66E8FECA}">
      <dgm:prSet/>
      <dgm:spPr/>
      <dgm:t>
        <a:bodyPr/>
        <a:lstStyle/>
        <a:p>
          <a:pPr>
            <a:defRPr b="1"/>
          </a:pPr>
          <a:r>
            <a:rPr lang="en-US"/>
            <a:t>Eventual consistency for overwrite PUTS and DELETES (takes time to propagate)</a:t>
          </a:r>
        </a:p>
      </dgm:t>
    </dgm:pt>
    <dgm:pt modelId="{BD6942AD-9D75-44EF-854B-B9518AEFFE35}" type="parTrans" cxnId="{D6B75A03-ECF7-47E2-8EBA-6895425AC625}">
      <dgm:prSet/>
      <dgm:spPr/>
      <dgm:t>
        <a:bodyPr/>
        <a:lstStyle/>
        <a:p>
          <a:endParaRPr lang="en-US"/>
        </a:p>
      </dgm:t>
    </dgm:pt>
    <dgm:pt modelId="{429FCB91-5E86-4510-8B72-62D2E145154A}" type="sibTrans" cxnId="{D6B75A03-ECF7-47E2-8EBA-6895425AC625}">
      <dgm:prSet/>
      <dgm:spPr/>
      <dgm:t>
        <a:bodyPr/>
        <a:lstStyle/>
        <a:p>
          <a:endParaRPr lang="en-US"/>
        </a:p>
      </dgm:t>
    </dgm:pt>
    <dgm:pt modelId="{BE733A5E-D4B5-4628-B2C2-F918F2DA81A5}">
      <dgm:prSet/>
      <dgm:spPr/>
      <dgm:t>
        <a:bodyPr/>
        <a:lstStyle/>
        <a:p>
          <a:pPr>
            <a:defRPr b="1"/>
          </a:pPr>
          <a:r>
            <a:rPr lang="en-US"/>
            <a:t>S3 is object based</a:t>
          </a:r>
        </a:p>
      </dgm:t>
    </dgm:pt>
    <dgm:pt modelId="{29D99DE1-2C57-437B-955B-B7D2D417F4EA}" type="parTrans" cxnId="{2DE0D0E8-6564-4776-ACD3-BCF6C71C4F2A}">
      <dgm:prSet/>
      <dgm:spPr/>
      <dgm:t>
        <a:bodyPr/>
        <a:lstStyle/>
        <a:p>
          <a:endParaRPr lang="en-US"/>
        </a:p>
      </dgm:t>
    </dgm:pt>
    <dgm:pt modelId="{C52EE375-C07D-43C2-8C46-915A7913E14E}" type="sibTrans" cxnId="{2DE0D0E8-6564-4776-ACD3-BCF6C71C4F2A}">
      <dgm:prSet/>
      <dgm:spPr/>
      <dgm:t>
        <a:bodyPr/>
        <a:lstStyle/>
        <a:p>
          <a:endParaRPr lang="en-US"/>
        </a:p>
      </dgm:t>
    </dgm:pt>
    <dgm:pt modelId="{5064B32C-5635-4ED5-973E-FD98D2268262}">
      <dgm:prSet/>
      <dgm:spPr/>
      <dgm:t>
        <a:bodyPr/>
        <a:lstStyle/>
        <a:p>
          <a:r>
            <a:rPr lang="en-US"/>
            <a:t>Key is the name</a:t>
          </a:r>
        </a:p>
      </dgm:t>
    </dgm:pt>
    <dgm:pt modelId="{0D0CE214-1182-4ABB-B8F1-2ADCDF31558A}" type="parTrans" cxnId="{D6723E49-DC97-4148-8D6B-47EB1D6325E8}">
      <dgm:prSet/>
      <dgm:spPr/>
      <dgm:t>
        <a:bodyPr/>
        <a:lstStyle/>
        <a:p>
          <a:endParaRPr lang="en-US"/>
        </a:p>
      </dgm:t>
    </dgm:pt>
    <dgm:pt modelId="{E20697D6-8C78-45A9-9EC8-E84336217C28}" type="sibTrans" cxnId="{D6723E49-DC97-4148-8D6B-47EB1D6325E8}">
      <dgm:prSet/>
      <dgm:spPr/>
      <dgm:t>
        <a:bodyPr/>
        <a:lstStyle/>
        <a:p>
          <a:endParaRPr lang="en-US"/>
        </a:p>
      </dgm:t>
    </dgm:pt>
    <dgm:pt modelId="{87B15912-3BAD-4B40-917D-D48832643D8D}">
      <dgm:prSet/>
      <dgm:spPr/>
      <dgm:t>
        <a:bodyPr/>
        <a:lstStyle/>
        <a:p>
          <a:r>
            <a:rPr lang="en-US"/>
            <a:t>Value is the byte sequence (data)</a:t>
          </a:r>
        </a:p>
      </dgm:t>
    </dgm:pt>
    <dgm:pt modelId="{7192ABF9-379F-49E9-9E71-144FA65E75C5}" type="parTrans" cxnId="{C3696AD8-3949-4512-AC5C-5D7108926037}">
      <dgm:prSet/>
      <dgm:spPr/>
      <dgm:t>
        <a:bodyPr/>
        <a:lstStyle/>
        <a:p>
          <a:endParaRPr lang="en-US"/>
        </a:p>
      </dgm:t>
    </dgm:pt>
    <dgm:pt modelId="{E433EAE4-376E-46C2-A02F-856995B508C6}" type="sibTrans" cxnId="{C3696AD8-3949-4512-AC5C-5D7108926037}">
      <dgm:prSet/>
      <dgm:spPr/>
      <dgm:t>
        <a:bodyPr/>
        <a:lstStyle/>
        <a:p>
          <a:endParaRPr lang="en-US"/>
        </a:p>
      </dgm:t>
    </dgm:pt>
    <dgm:pt modelId="{D6287503-B5B0-4D4A-ADF5-8A1D270695E9}">
      <dgm:prSet/>
      <dgm:spPr/>
      <dgm:t>
        <a:bodyPr/>
        <a:lstStyle/>
        <a:p>
          <a:r>
            <a:rPr lang="en-US"/>
            <a:t>Version ID</a:t>
          </a:r>
        </a:p>
      </dgm:t>
    </dgm:pt>
    <dgm:pt modelId="{D2927924-29DA-47CA-88B8-FE36D8BD0F83}" type="parTrans" cxnId="{5BD808DE-0DC0-4AC0-8836-A3D307A992D1}">
      <dgm:prSet/>
      <dgm:spPr/>
      <dgm:t>
        <a:bodyPr/>
        <a:lstStyle/>
        <a:p>
          <a:endParaRPr lang="en-US"/>
        </a:p>
      </dgm:t>
    </dgm:pt>
    <dgm:pt modelId="{950BBB37-8DCC-4346-B37B-74F94208FB43}" type="sibTrans" cxnId="{5BD808DE-0DC0-4AC0-8836-A3D307A992D1}">
      <dgm:prSet/>
      <dgm:spPr/>
      <dgm:t>
        <a:bodyPr/>
        <a:lstStyle/>
        <a:p>
          <a:endParaRPr lang="en-US"/>
        </a:p>
      </dgm:t>
    </dgm:pt>
    <dgm:pt modelId="{4AA1A6B7-46C7-47DB-BB04-03986B95E258}">
      <dgm:prSet/>
      <dgm:spPr/>
      <dgm:t>
        <a:bodyPr/>
        <a:lstStyle/>
        <a:p>
          <a:r>
            <a:rPr lang="en-US"/>
            <a:t>Metadata (data about data)</a:t>
          </a:r>
        </a:p>
      </dgm:t>
    </dgm:pt>
    <dgm:pt modelId="{BC943A80-9B3A-47AA-9CB7-FE1499DFAD00}" type="parTrans" cxnId="{99628A07-6A69-4A76-B20A-6402943EF734}">
      <dgm:prSet/>
      <dgm:spPr/>
      <dgm:t>
        <a:bodyPr/>
        <a:lstStyle/>
        <a:p>
          <a:endParaRPr lang="en-US"/>
        </a:p>
      </dgm:t>
    </dgm:pt>
    <dgm:pt modelId="{C9E660AB-6984-4506-9F58-A56A47D16C7B}" type="sibTrans" cxnId="{99628A07-6A69-4A76-B20A-6402943EF734}">
      <dgm:prSet/>
      <dgm:spPr/>
      <dgm:t>
        <a:bodyPr/>
        <a:lstStyle/>
        <a:p>
          <a:endParaRPr lang="en-US"/>
        </a:p>
      </dgm:t>
    </dgm:pt>
    <dgm:pt modelId="{228AE240-A1D7-4403-A7D2-FDAC3D495105}">
      <dgm:prSet/>
      <dgm:spPr/>
      <dgm:t>
        <a:bodyPr/>
        <a:lstStyle/>
        <a:p>
          <a:r>
            <a:rPr lang="en-US"/>
            <a:t>Subresources</a:t>
          </a:r>
        </a:p>
      </dgm:t>
    </dgm:pt>
    <dgm:pt modelId="{355B88B3-36C9-4B9C-B685-7D0A89115367}" type="parTrans" cxnId="{A49B750B-CFE9-42EA-B447-3FA17F253EC2}">
      <dgm:prSet/>
      <dgm:spPr/>
      <dgm:t>
        <a:bodyPr/>
        <a:lstStyle/>
        <a:p>
          <a:endParaRPr lang="en-US"/>
        </a:p>
      </dgm:t>
    </dgm:pt>
    <dgm:pt modelId="{DD684E81-E2FC-4E23-B032-F1FFAEF7E04E}" type="sibTrans" cxnId="{A49B750B-CFE9-42EA-B447-3FA17F253EC2}">
      <dgm:prSet/>
      <dgm:spPr/>
      <dgm:t>
        <a:bodyPr/>
        <a:lstStyle/>
        <a:p>
          <a:endParaRPr lang="en-US"/>
        </a:p>
      </dgm:t>
    </dgm:pt>
    <dgm:pt modelId="{FBDDDAAA-3F7E-4225-8097-6B55F0B284AB}">
      <dgm:prSet/>
      <dgm:spPr/>
      <dgm:t>
        <a:bodyPr/>
        <a:lstStyle/>
        <a:p>
          <a:r>
            <a:rPr lang="en-US"/>
            <a:t>ACL (access control lists)</a:t>
          </a:r>
        </a:p>
      </dgm:t>
    </dgm:pt>
    <dgm:pt modelId="{49E4E8A0-2030-40C5-A6E8-E46F1AE019E0}" type="parTrans" cxnId="{F073B217-128C-46AF-94DC-7B7425E6B5AE}">
      <dgm:prSet/>
      <dgm:spPr/>
      <dgm:t>
        <a:bodyPr/>
        <a:lstStyle/>
        <a:p>
          <a:endParaRPr lang="en-US"/>
        </a:p>
      </dgm:t>
    </dgm:pt>
    <dgm:pt modelId="{8734F896-B9D4-4EA5-ADDE-C5843D87BA7C}" type="sibTrans" cxnId="{F073B217-128C-46AF-94DC-7B7425E6B5AE}">
      <dgm:prSet/>
      <dgm:spPr/>
      <dgm:t>
        <a:bodyPr/>
        <a:lstStyle/>
        <a:p>
          <a:endParaRPr lang="en-US"/>
        </a:p>
      </dgm:t>
    </dgm:pt>
    <dgm:pt modelId="{566B81A9-A4AC-4D2E-935B-1185CF081F6A}">
      <dgm:prSet/>
      <dgm:spPr/>
      <dgm:t>
        <a:bodyPr/>
        <a:lstStyle/>
        <a:p>
          <a:r>
            <a:rPr lang="en-US"/>
            <a:t>Torrents</a:t>
          </a:r>
        </a:p>
      </dgm:t>
    </dgm:pt>
    <dgm:pt modelId="{C365DDBF-B18A-4612-BA6F-54F46799A370}" type="parTrans" cxnId="{A095ACEE-6480-4472-B419-1227D0367B94}">
      <dgm:prSet/>
      <dgm:spPr/>
      <dgm:t>
        <a:bodyPr/>
        <a:lstStyle/>
        <a:p>
          <a:endParaRPr lang="en-US"/>
        </a:p>
      </dgm:t>
    </dgm:pt>
    <dgm:pt modelId="{FAFBA981-5D37-45FE-8509-22933550115C}" type="sibTrans" cxnId="{A095ACEE-6480-4472-B419-1227D0367B94}">
      <dgm:prSet/>
      <dgm:spPr/>
      <dgm:t>
        <a:bodyPr/>
        <a:lstStyle/>
        <a:p>
          <a:endParaRPr lang="en-US"/>
        </a:p>
      </dgm:t>
    </dgm:pt>
    <dgm:pt modelId="{662AEB7C-2CF2-4C9F-8008-AD63C7644C3C}" type="pres">
      <dgm:prSet presAssocID="{E0918C84-A389-4441-BE6D-5DF6BCA68EE0}" presName="root" presStyleCnt="0">
        <dgm:presLayoutVars>
          <dgm:dir/>
          <dgm:resizeHandles val="exact"/>
        </dgm:presLayoutVars>
      </dgm:prSet>
      <dgm:spPr/>
    </dgm:pt>
    <dgm:pt modelId="{936A8E16-6C7B-4534-9C91-0F7C5200AD16}" type="pres">
      <dgm:prSet presAssocID="{E4EBED7D-0FE2-47D5-A0EE-FBEF62015615}" presName="compNode" presStyleCnt="0"/>
      <dgm:spPr/>
    </dgm:pt>
    <dgm:pt modelId="{E84AF1F8-B403-4CCE-8AA5-0809C41ED547}" type="pres">
      <dgm:prSet presAssocID="{E4EBED7D-0FE2-47D5-A0EE-FBEF6201561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Book"/>
        </a:ext>
      </dgm:extLst>
    </dgm:pt>
    <dgm:pt modelId="{568C752D-0AEA-421A-B751-DE3BF4B9F8BD}" type="pres">
      <dgm:prSet presAssocID="{E4EBED7D-0FE2-47D5-A0EE-FBEF62015615}" presName="iconSpace" presStyleCnt="0"/>
      <dgm:spPr/>
    </dgm:pt>
    <dgm:pt modelId="{A6876685-D4B5-42F2-987E-79402E50B11B}" type="pres">
      <dgm:prSet presAssocID="{E4EBED7D-0FE2-47D5-A0EE-FBEF62015615}" presName="parTx" presStyleLbl="revTx" presStyleIdx="0" presStyleCnt="6">
        <dgm:presLayoutVars>
          <dgm:chMax val="0"/>
          <dgm:chPref val="0"/>
        </dgm:presLayoutVars>
      </dgm:prSet>
      <dgm:spPr/>
    </dgm:pt>
    <dgm:pt modelId="{45EE86D6-4048-472C-B36D-39DF0C44DB3E}" type="pres">
      <dgm:prSet presAssocID="{E4EBED7D-0FE2-47D5-A0EE-FBEF62015615}" presName="txSpace" presStyleCnt="0"/>
      <dgm:spPr/>
    </dgm:pt>
    <dgm:pt modelId="{095B7BB7-E597-49C5-BC99-E98A726DDE8F}" type="pres">
      <dgm:prSet presAssocID="{E4EBED7D-0FE2-47D5-A0EE-FBEF62015615}" presName="desTx" presStyleLbl="revTx" presStyleIdx="1" presStyleCnt="6">
        <dgm:presLayoutVars/>
      </dgm:prSet>
      <dgm:spPr/>
    </dgm:pt>
    <dgm:pt modelId="{6D802852-FEDB-4D90-99F9-BBDD366DAC6E}" type="pres">
      <dgm:prSet presAssocID="{6262ED6B-4D58-4C38-B913-096785EB7C96}" presName="sibTrans" presStyleCnt="0"/>
      <dgm:spPr/>
    </dgm:pt>
    <dgm:pt modelId="{7408CC0B-C587-4815-9015-2755B8500313}" type="pres">
      <dgm:prSet presAssocID="{EEA29BC8-1FD9-499A-8E3F-68ED66E8FECA}" presName="compNode" presStyleCnt="0"/>
      <dgm:spPr/>
    </dgm:pt>
    <dgm:pt modelId="{736B61B3-309B-46D7-B140-075354D04D53}" type="pres">
      <dgm:prSet presAssocID="{EEA29BC8-1FD9-499A-8E3F-68ED66E8FEC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B9A16B0B-A7BE-4388-840E-A0EDAE54FE81}" type="pres">
      <dgm:prSet presAssocID="{EEA29BC8-1FD9-499A-8E3F-68ED66E8FECA}" presName="iconSpace" presStyleCnt="0"/>
      <dgm:spPr/>
    </dgm:pt>
    <dgm:pt modelId="{1710F46A-B9D5-4F9E-A740-CCA0C2E64C10}" type="pres">
      <dgm:prSet presAssocID="{EEA29BC8-1FD9-499A-8E3F-68ED66E8FECA}" presName="parTx" presStyleLbl="revTx" presStyleIdx="2" presStyleCnt="6">
        <dgm:presLayoutVars>
          <dgm:chMax val="0"/>
          <dgm:chPref val="0"/>
        </dgm:presLayoutVars>
      </dgm:prSet>
      <dgm:spPr/>
    </dgm:pt>
    <dgm:pt modelId="{5024A59F-E058-44CC-86E5-F0C32B0025D8}" type="pres">
      <dgm:prSet presAssocID="{EEA29BC8-1FD9-499A-8E3F-68ED66E8FECA}" presName="txSpace" presStyleCnt="0"/>
      <dgm:spPr/>
    </dgm:pt>
    <dgm:pt modelId="{AEAB0332-9F56-430B-9D34-F26B3CC344C0}" type="pres">
      <dgm:prSet presAssocID="{EEA29BC8-1FD9-499A-8E3F-68ED66E8FECA}" presName="desTx" presStyleLbl="revTx" presStyleIdx="3" presStyleCnt="6">
        <dgm:presLayoutVars/>
      </dgm:prSet>
      <dgm:spPr/>
    </dgm:pt>
    <dgm:pt modelId="{DD89E22C-1249-4FF5-A95A-A6A8943FE6A0}" type="pres">
      <dgm:prSet presAssocID="{429FCB91-5E86-4510-8B72-62D2E145154A}" presName="sibTrans" presStyleCnt="0"/>
      <dgm:spPr/>
    </dgm:pt>
    <dgm:pt modelId="{CBD81455-4CC4-419F-813E-7064DC739034}" type="pres">
      <dgm:prSet presAssocID="{BE733A5E-D4B5-4628-B2C2-F918F2DA81A5}" presName="compNode" presStyleCnt="0"/>
      <dgm:spPr/>
    </dgm:pt>
    <dgm:pt modelId="{119CA450-378C-4234-B356-3AB7E30AAFBA}" type="pres">
      <dgm:prSet presAssocID="{BE733A5E-D4B5-4628-B2C2-F918F2DA81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205E5A55-69E3-4346-8AEC-92E601ECCB77}" type="pres">
      <dgm:prSet presAssocID="{BE733A5E-D4B5-4628-B2C2-F918F2DA81A5}" presName="iconSpace" presStyleCnt="0"/>
      <dgm:spPr/>
    </dgm:pt>
    <dgm:pt modelId="{59C26BC9-2C8D-4EA5-90EA-A2BBF5BAEA2B}" type="pres">
      <dgm:prSet presAssocID="{BE733A5E-D4B5-4628-B2C2-F918F2DA81A5}" presName="parTx" presStyleLbl="revTx" presStyleIdx="4" presStyleCnt="6">
        <dgm:presLayoutVars>
          <dgm:chMax val="0"/>
          <dgm:chPref val="0"/>
        </dgm:presLayoutVars>
      </dgm:prSet>
      <dgm:spPr/>
    </dgm:pt>
    <dgm:pt modelId="{A2C6C81F-45F8-411C-B8B0-1F38AA0A3CA9}" type="pres">
      <dgm:prSet presAssocID="{BE733A5E-D4B5-4628-B2C2-F918F2DA81A5}" presName="txSpace" presStyleCnt="0"/>
      <dgm:spPr/>
    </dgm:pt>
    <dgm:pt modelId="{6DAB3C7D-4B31-43A5-827D-A5F19CC1A0C7}" type="pres">
      <dgm:prSet presAssocID="{BE733A5E-D4B5-4628-B2C2-F918F2DA81A5}" presName="desTx" presStyleLbl="revTx" presStyleIdx="5" presStyleCnt="6">
        <dgm:presLayoutVars/>
      </dgm:prSet>
      <dgm:spPr/>
    </dgm:pt>
  </dgm:ptLst>
  <dgm:cxnLst>
    <dgm:cxn modelId="{D6B75A03-ECF7-47E2-8EBA-6895425AC625}" srcId="{E0918C84-A389-4441-BE6D-5DF6BCA68EE0}" destId="{EEA29BC8-1FD9-499A-8E3F-68ED66E8FECA}" srcOrd="1" destOrd="0" parTransId="{BD6942AD-9D75-44EF-854B-B9518AEFFE35}" sibTransId="{429FCB91-5E86-4510-8B72-62D2E145154A}"/>
    <dgm:cxn modelId="{99628A07-6A69-4A76-B20A-6402943EF734}" srcId="{BE733A5E-D4B5-4628-B2C2-F918F2DA81A5}" destId="{4AA1A6B7-46C7-47DB-BB04-03986B95E258}" srcOrd="3" destOrd="0" parTransId="{BC943A80-9B3A-47AA-9CB7-FE1499DFAD00}" sibTransId="{C9E660AB-6984-4506-9F58-A56A47D16C7B}"/>
    <dgm:cxn modelId="{A49B750B-CFE9-42EA-B447-3FA17F253EC2}" srcId="{BE733A5E-D4B5-4628-B2C2-F918F2DA81A5}" destId="{228AE240-A1D7-4403-A7D2-FDAC3D495105}" srcOrd="4" destOrd="0" parTransId="{355B88B3-36C9-4B9C-B685-7D0A89115367}" sibTransId="{DD684E81-E2FC-4E23-B032-F1FFAEF7E04E}"/>
    <dgm:cxn modelId="{AFD9810C-B563-46D5-9BC2-222CBC37CF4F}" type="presOf" srcId="{FBDDDAAA-3F7E-4225-8097-6B55F0B284AB}" destId="{6DAB3C7D-4B31-43A5-827D-A5F19CC1A0C7}" srcOrd="0" destOrd="5" presId="urn:microsoft.com/office/officeart/2018/5/layout/CenteredIconLabelDescriptionList"/>
    <dgm:cxn modelId="{387B680E-28B6-44CE-B8F0-8D001F5CE32B}" type="presOf" srcId="{EEA29BC8-1FD9-499A-8E3F-68ED66E8FECA}" destId="{1710F46A-B9D5-4F9E-A740-CCA0C2E64C10}" srcOrd="0" destOrd="0" presId="urn:microsoft.com/office/officeart/2018/5/layout/CenteredIconLabelDescriptionList"/>
    <dgm:cxn modelId="{F073B217-128C-46AF-94DC-7B7425E6B5AE}" srcId="{228AE240-A1D7-4403-A7D2-FDAC3D495105}" destId="{FBDDDAAA-3F7E-4225-8097-6B55F0B284AB}" srcOrd="0" destOrd="0" parTransId="{49E4E8A0-2030-40C5-A6E8-E46F1AE019E0}" sibTransId="{8734F896-B9D4-4EA5-ADDE-C5843D87BA7C}"/>
    <dgm:cxn modelId="{2B15FF2D-8227-4AD9-B442-F60854DBC791}" type="presOf" srcId="{5064B32C-5635-4ED5-973E-FD98D2268262}" destId="{6DAB3C7D-4B31-43A5-827D-A5F19CC1A0C7}" srcOrd="0" destOrd="0" presId="urn:microsoft.com/office/officeart/2018/5/layout/CenteredIconLabelDescriptionList"/>
    <dgm:cxn modelId="{D6723E49-DC97-4148-8D6B-47EB1D6325E8}" srcId="{BE733A5E-D4B5-4628-B2C2-F918F2DA81A5}" destId="{5064B32C-5635-4ED5-973E-FD98D2268262}" srcOrd="0" destOrd="0" parTransId="{0D0CE214-1182-4ABB-B8F1-2ADCDF31558A}" sibTransId="{E20697D6-8C78-45A9-9EC8-E84336217C28}"/>
    <dgm:cxn modelId="{97C2CE5A-54DE-4911-A359-56DBC0ECCE18}" type="presOf" srcId="{E4EBED7D-0FE2-47D5-A0EE-FBEF62015615}" destId="{A6876685-D4B5-42F2-987E-79402E50B11B}" srcOrd="0" destOrd="0" presId="urn:microsoft.com/office/officeart/2018/5/layout/CenteredIconLabelDescriptionList"/>
    <dgm:cxn modelId="{6C44075D-8E67-4DDA-A274-29641BD32201}" type="presOf" srcId="{87B15912-3BAD-4B40-917D-D48832643D8D}" destId="{6DAB3C7D-4B31-43A5-827D-A5F19CC1A0C7}" srcOrd="0" destOrd="1" presId="urn:microsoft.com/office/officeart/2018/5/layout/CenteredIconLabelDescriptionList"/>
    <dgm:cxn modelId="{CCB8BA67-AC17-4A99-8939-02652C5EA51C}" type="presOf" srcId="{4AA1A6B7-46C7-47DB-BB04-03986B95E258}" destId="{6DAB3C7D-4B31-43A5-827D-A5F19CC1A0C7}" srcOrd="0" destOrd="3" presId="urn:microsoft.com/office/officeart/2018/5/layout/CenteredIconLabelDescriptionList"/>
    <dgm:cxn modelId="{08DC3680-C3F4-4417-BD79-64725DE93359}" type="presOf" srcId="{E0918C84-A389-4441-BE6D-5DF6BCA68EE0}" destId="{662AEB7C-2CF2-4C9F-8008-AD63C7644C3C}" srcOrd="0" destOrd="0" presId="urn:microsoft.com/office/officeart/2018/5/layout/CenteredIconLabelDescriptionList"/>
    <dgm:cxn modelId="{193F94BA-6995-4FD2-8CFD-3EF012205D61}" type="presOf" srcId="{228AE240-A1D7-4403-A7D2-FDAC3D495105}" destId="{6DAB3C7D-4B31-43A5-827D-A5F19CC1A0C7}" srcOrd="0" destOrd="4" presId="urn:microsoft.com/office/officeart/2018/5/layout/CenteredIconLabelDescriptionList"/>
    <dgm:cxn modelId="{7D475FC6-EF48-4F39-9A58-FC43981AF16D}" type="presOf" srcId="{D6287503-B5B0-4D4A-ADF5-8A1D270695E9}" destId="{6DAB3C7D-4B31-43A5-827D-A5F19CC1A0C7}" srcOrd="0" destOrd="2" presId="urn:microsoft.com/office/officeart/2018/5/layout/CenteredIconLabelDescriptionList"/>
    <dgm:cxn modelId="{30C9BEC9-26CA-4FCA-A907-881F3E10F271}" type="presOf" srcId="{566B81A9-A4AC-4D2E-935B-1185CF081F6A}" destId="{6DAB3C7D-4B31-43A5-827D-A5F19CC1A0C7}" srcOrd="0" destOrd="6" presId="urn:microsoft.com/office/officeart/2018/5/layout/CenteredIconLabelDescriptionList"/>
    <dgm:cxn modelId="{274029CA-2896-4E34-A15A-8CBBE59234F0}" type="presOf" srcId="{BE733A5E-D4B5-4628-B2C2-F918F2DA81A5}" destId="{59C26BC9-2C8D-4EA5-90EA-A2BBF5BAEA2B}" srcOrd="0" destOrd="0" presId="urn:microsoft.com/office/officeart/2018/5/layout/CenteredIconLabelDescriptionList"/>
    <dgm:cxn modelId="{C3696AD8-3949-4512-AC5C-5D7108926037}" srcId="{BE733A5E-D4B5-4628-B2C2-F918F2DA81A5}" destId="{87B15912-3BAD-4B40-917D-D48832643D8D}" srcOrd="1" destOrd="0" parTransId="{7192ABF9-379F-49E9-9E71-144FA65E75C5}" sibTransId="{E433EAE4-376E-46C2-A02F-856995B508C6}"/>
    <dgm:cxn modelId="{5BD808DE-0DC0-4AC0-8836-A3D307A992D1}" srcId="{BE733A5E-D4B5-4628-B2C2-F918F2DA81A5}" destId="{D6287503-B5B0-4D4A-ADF5-8A1D270695E9}" srcOrd="2" destOrd="0" parTransId="{D2927924-29DA-47CA-88B8-FE36D8BD0F83}" sibTransId="{950BBB37-8DCC-4346-B37B-74F94208FB43}"/>
    <dgm:cxn modelId="{452A20E7-345B-4ACF-8DE4-C6CEFD7150F6}" srcId="{E0918C84-A389-4441-BE6D-5DF6BCA68EE0}" destId="{E4EBED7D-0FE2-47D5-A0EE-FBEF62015615}" srcOrd="0" destOrd="0" parTransId="{897E06C9-8CCB-4C1B-9DAF-1DEA36FFD0CD}" sibTransId="{6262ED6B-4D58-4C38-B913-096785EB7C96}"/>
    <dgm:cxn modelId="{2DE0D0E8-6564-4776-ACD3-BCF6C71C4F2A}" srcId="{E0918C84-A389-4441-BE6D-5DF6BCA68EE0}" destId="{BE733A5E-D4B5-4628-B2C2-F918F2DA81A5}" srcOrd="2" destOrd="0" parTransId="{29D99DE1-2C57-437B-955B-B7D2D417F4EA}" sibTransId="{C52EE375-C07D-43C2-8C46-915A7913E14E}"/>
    <dgm:cxn modelId="{A095ACEE-6480-4472-B419-1227D0367B94}" srcId="{BE733A5E-D4B5-4628-B2C2-F918F2DA81A5}" destId="{566B81A9-A4AC-4D2E-935B-1185CF081F6A}" srcOrd="5" destOrd="0" parTransId="{C365DDBF-B18A-4612-BA6F-54F46799A370}" sibTransId="{FAFBA981-5D37-45FE-8509-22933550115C}"/>
    <dgm:cxn modelId="{A9FD83A3-F0AE-497A-9453-AFD403B2AD17}" type="presParOf" srcId="{662AEB7C-2CF2-4C9F-8008-AD63C7644C3C}" destId="{936A8E16-6C7B-4534-9C91-0F7C5200AD16}" srcOrd="0" destOrd="0" presId="urn:microsoft.com/office/officeart/2018/5/layout/CenteredIconLabelDescriptionList"/>
    <dgm:cxn modelId="{814132F1-0E7B-4BB2-A613-20040AF7018F}" type="presParOf" srcId="{936A8E16-6C7B-4534-9C91-0F7C5200AD16}" destId="{E84AF1F8-B403-4CCE-8AA5-0809C41ED547}" srcOrd="0" destOrd="0" presId="urn:microsoft.com/office/officeart/2018/5/layout/CenteredIconLabelDescriptionList"/>
    <dgm:cxn modelId="{C5493F02-AC99-456C-8D1D-40BF8BD3BDA6}" type="presParOf" srcId="{936A8E16-6C7B-4534-9C91-0F7C5200AD16}" destId="{568C752D-0AEA-421A-B751-DE3BF4B9F8BD}" srcOrd="1" destOrd="0" presId="urn:microsoft.com/office/officeart/2018/5/layout/CenteredIconLabelDescriptionList"/>
    <dgm:cxn modelId="{392EEBB7-1384-4188-89D7-5EC132F54196}" type="presParOf" srcId="{936A8E16-6C7B-4534-9C91-0F7C5200AD16}" destId="{A6876685-D4B5-42F2-987E-79402E50B11B}" srcOrd="2" destOrd="0" presId="urn:microsoft.com/office/officeart/2018/5/layout/CenteredIconLabelDescriptionList"/>
    <dgm:cxn modelId="{5CA28C32-3718-4DB5-A5BC-E4D5F4F6EA89}" type="presParOf" srcId="{936A8E16-6C7B-4534-9C91-0F7C5200AD16}" destId="{45EE86D6-4048-472C-B36D-39DF0C44DB3E}" srcOrd="3" destOrd="0" presId="urn:microsoft.com/office/officeart/2018/5/layout/CenteredIconLabelDescriptionList"/>
    <dgm:cxn modelId="{1ADB1EDF-F667-49EC-8E4E-4487017038D0}" type="presParOf" srcId="{936A8E16-6C7B-4534-9C91-0F7C5200AD16}" destId="{095B7BB7-E597-49C5-BC99-E98A726DDE8F}" srcOrd="4" destOrd="0" presId="urn:microsoft.com/office/officeart/2018/5/layout/CenteredIconLabelDescriptionList"/>
    <dgm:cxn modelId="{8F67E384-0BE6-4BEC-8571-F493CA21C5FB}" type="presParOf" srcId="{662AEB7C-2CF2-4C9F-8008-AD63C7644C3C}" destId="{6D802852-FEDB-4D90-99F9-BBDD366DAC6E}" srcOrd="1" destOrd="0" presId="urn:microsoft.com/office/officeart/2018/5/layout/CenteredIconLabelDescriptionList"/>
    <dgm:cxn modelId="{A0688BC9-15DB-4AE2-88E0-A2AE79F61D20}" type="presParOf" srcId="{662AEB7C-2CF2-4C9F-8008-AD63C7644C3C}" destId="{7408CC0B-C587-4815-9015-2755B8500313}" srcOrd="2" destOrd="0" presId="urn:microsoft.com/office/officeart/2018/5/layout/CenteredIconLabelDescriptionList"/>
    <dgm:cxn modelId="{037FEF77-9F43-4DB0-818D-ECDE0664FEF8}" type="presParOf" srcId="{7408CC0B-C587-4815-9015-2755B8500313}" destId="{736B61B3-309B-46D7-B140-075354D04D53}" srcOrd="0" destOrd="0" presId="urn:microsoft.com/office/officeart/2018/5/layout/CenteredIconLabelDescriptionList"/>
    <dgm:cxn modelId="{34B772FA-BC67-48B6-85CA-AD44B1873341}" type="presParOf" srcId="{7408CC0B-C587-4815-9015-2755B8500313}" destId="{B9A16B0B-A7BE-4388-840E-A0EDAE54FE81}" srcOrd="1" destOrd="0" presId="urn:microsoft.com/office/officeart/2018/5/layout/CenteredIconLabelDescriptionList"/>
    <dgm:cxn modelId="{93D6DD1D-E85D-46F7-88DE-D3CB4FEEBB37}" type="presParOf" srcId="{7408CC0B-C587-4815-9015-2755B8500313}" destId="{1710F46A-B9D5-4F9E-A740-CCA0C2E64C10}" srcOrd="2" destOrd="0" presId="urn:microsoft.com/office/officeart/2018/5/layout/CenteredIconLabelDescriptionList"/>
    <dgm:cxn modelId="{29B27E5A-FA75-47F3-A576-D48F817EC222}" type="presParOf" srcId="{7408CC0B-C587-4815-9015-2755B8500313}" destId="{5024A59F-E058-44CC-86E5-F0C32B0025D8}" srcOrd="3" destOrd="0" presId="urn:microsoft.com/office/officeart/2018/5/layout/CenteredIconLabelDescriptionList"/>
    <dgm:cxn modelId="{4E5FB49D-F1A7-4C2D-A0F2-C9782EB0E613}" type="presParOf" srcId="{7408CC0B-C587-4815-9015-2755B8500313}" destId="{AEAB0332-9F56-430B-9D34-F26B3CC344C0}" srcOrd="4" destOrd="0" presId="urn:microsoft.com/office/officeart/2018/5/layout/CenteredIconLabelDescriptionList"/>
    <dgm:cxn modelId="{2DFCEB1E-3C19-4AB4-B0CB-715A905D5245}" type="presParOf" srcId="{662AEB7C-2CF2-4C9F-8008-AD63C7644C3C}" destId="{DD89E22C-1249-4FF5-A95A-A6A8943FE6A0}" srcOrd="3" destOrd="0" presId="urn:microsoft.com/office/officeart/2018/5/layout/CenteredIconLabelDescriptionList"/>
    <dgm:cxn modelId="{976F79D3-DD0F-46ED-9AA1-196D9A4087C2}" type="presParOf" srcId="{662AEB7C-2CF2-4C9F-8008-AD63C7644C3C}" destId="{CBD81455-4CC4-419F-813E-7064DC739034}" srcOrd="4" destOrd="0" presId="urn:microsoft.com/office/officeart/2018/5/layout/CenteredIconLabelDescriptionList"/>
    <dgm:cxn modelId="{FC069E83-456C-4F50-B7F6-1ED455014175}" type="presParOf" srcId="{CBD81455-4CC4-419F-813E-7064DC739034}" destId="{119CA450-378C-4234-B356-3AB7E30AAFBA}" srcOrd="0" destOrd="0" presId="urn:microsoft.com/office/officeart/2018/5/layout/CenteredIconLabelDescriptionList"/>
    <dgm:cxn modelId="{5195EAE1-7782-4D23-9086-354881213EA3}" type="presParOf" srcId="{CBD81455-4CC4-419F-813E-7064DC739034}" destId="{205E5A55-69E3-4346-8AEC-92E601ECCB77}" srcOrd="1" destOrd="0" presId="urn:microsoft.com/office/officeart/2018/5/layout/CenteredIconLabelDescriptionList"/>
    <dgm:cxn modelId="{E09BDC21-5EB2-4AA6-8CA4-281330E621C9}" type="presParOf" srcId="{CBD81455-4CC4-419F-813E-7064DC739034}" destId="{59C26BC9-2C8D-4EA5-90EA-A2BBF5BAEA2B}" srcOrd="2" destOrd="0" presId="urn:microsoft.com/office/officeart/2018/5/layout/CenteredIconLabelDescriptionList"/>
    <dgm:cxn modelId="{AD35A736-EBA1-4FB3-B47E-975E32650E82}" type="presParOf" srcId="{CBD81455-4CC4-419F-813E-7064DC739034}" destId="{A2C6C81F-45F8-411C-B8B0-1F38AA0A3CA9}" srcOrd="3" destOrd="0" presId="urn:microsoft.com/office/officeart/2018/5/layout/CenteredIconLabelDescriptionList"/>
    <dgm:cxn modelId="{0C8E0ABA-1801-40F7-8829-5BEE84AA167E}" type="presParOf" srcId="{CBD81455-4CC4-419F-813E-7064DC739034}" destId="{6DAB3C7D-4B31-43A5-827D-A5F19CC1A0C7}"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D0AF2BC-E223-4D12-8FF4-3F9828E3C00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4C68DC0-A6E6-41A6-85AB-04B9CE69E635}">
      <dgm:prSet/>
      <dgm:spPr/>
      <dgm:t>
        <a:bodyPr/>
        <a:lstStyle/>
        <a:p>
          <a:pPr>
            <a:defRPr cap="all"/>
          </a:pPr>
          <a:r>
            <a:rPr lang="en-US"/>
            <a:t>Cross origin resource sharing</a:t>
          </a:r>
        </a:p>
      </dgm:t>
    </dgm:pt>
    <dgm:pt modelId="{7C78CF17-ABEC-4D3D-A27D-DB84025C24D4}" type="parTrans" cxnId="{B0C52990-F86D-4E0A-B7F2-37569FCA5C3F}">
      <dgm:prSet/>
      <dgm:spPr/>
      <dgm:t>
        <a:bodyPr/>
        <a:lstStyle/>
        <a:p>
          <a:endParaRPr lang="en-US"/>
        </a:p>
      </dgm:t>
    </dgm:pt>
    <dgm:pt modelId="{B26E19FB-FB73-4E25-B169-FAAB62A244B5}" type="sibTrans" cxnId="{B0C52990-F86D-4E0A-B7F2-37569FCA5C3F}">
      <dgm:prSet/>
      <dgm:spPr/>
      <dgm:t>
        <a:bodyPr/>
        <a:lstStyle/>
        <a:p>
          <a:endParaRPr lang="en-US"/>
        </a:p>
      </dgm:t>
    </dgm:pt>
    <dgm:pt modelId="{FA865865-AF08-4C02-BBC7-F613B33A7C67}">
      <dgm:prSet/>
      <dgm:spPr/>
      <dgm:t>
        <a:bodyPr/>
        <a:lstStyle/>
        <a:p>
          <a:pPr>
            <a:defRPr cap="all"/>
          </a:pPr>
          <a:r>
            <a:rPr lang="en-US"/>
            <a:t>Use case: To enable using JS to load content from a different bucket</a:t>
          </a:r>
        </a:p>
      </dgm:t>
    </dgm:pt>
    <dgm:pt modelId="{9399D051-3E9C-4B9E-97E6-11B74335B253}" type="parTrans" cxnId="{008186C3-4DFC-4DDF-8C9E-C693883C87C0}">
      <dgm:prSet/>
      <dgm:spPr/>
      <dgm:t>
        <a:bodyPr/>
        <a:lstStyle/>
        <a:p>
          <a:endParaRPr lang="en-US"/>
        </a:p>
      </dgm:t>
    </dgm:pt>
    <dgm:pt modelId="{C5FB4DC8-DFAE-4840-B2A4-B8D6F218FFC3}" type="sibTrans" cxnId="{008186C3-4DFC-4DDF-8C9E-C693883C87C0}">
      <dgm:prSet/>
      <dgm:spPr/>
      <dgm:t>
        <a:bodyPr/>
        <a:lstStyle/>
        <a:p>
          <a:endParaRPr lang="en-US"/>
        </a:p>
      </dgm:t>
    </dgm:pt>
    <dgm:pt modelId="{345DE3BF-35EC-4428-A65E-7DDFF7D35F14}">
      <dgm:prSet/>
      <dgm:spPr/>
      <dgm:t>
        <a:bodyPr/>
        <a:lstStyle/>
        <a:p>
          <a:pPr>
            <a:defRPr cap="all"/>
          </a:pPr>
          <a:r>
            <a:rPr lang="en-US"/>
            <a:t>Disabled by default default </a:t>
          </a:r>
        </a:p>
      </dgm:t>
    </dgm:pt>
    <dgm:pt modelId="{51FBE31A-EB77-443C-871D-FD3B6E60EFC0}" type="parTrans" cxnId="{A0770E90-943B-4772-A56A-BA9AFC5123DE}">
      <dgm:prSet/>
      <dgm:spPr/>
      <dgm:t>
        <a:bodyPr/>
        <a:lstStyle/>
        <a:p>
          <a:endParaRPr lang="en-US"/>
        </a:p>
      </dgm:t>
    </dgm:pt>
    <dgm:pt modelId="{BA8DE2E6-038C-4200-A992-3CAAD417FEB9}" type="sibTrans" cxnId="{A0770E90-943B-4772-A56A-BA9AFC5123DE}">
      <dgm:prSet/>
      <dgm:spPr/>
      <dgm:t>
        <a:bodyPr/>
        <a:lstStyle/>
        <a:p>
          <a:endParaRPr lang="en-US"/>
        </a:p>
      </dgm:t>
    </dgm:pt>
    <dgm:pt modelId="{31F685A7-6586-498C-9794-D7C81D907617}">
      <dgm:prSet/>
      <dgm:spPr/>
      <dgm:t>
        <a:bodyPr/>
        <a:lstStyle/>
        <a:p>
          <a:pPr>
            <a:defRPr cap="all"/>
          </a:pPr>
          <a:r>
            <a:rPr lang="en-US"/>
            <a:t>Can specify origin URL, or * (all)</a:t>
          </a:r>
        </a:p>
      </dgm:t>
    </dgm:pt>
    <dgm:pt modelId="{FBB43829-DB30-4F5F-A1B5-7F7305D89951}" type="parTrans" cxnId="{7D9CB296-9A55-43A2-96AA-100A79D9DF1B}">
      <dgm:prSet/>
      <dgm:spPr/>
      <dgm:t>
        <a:bodyPr/>
        <a:lstStyle/>
        <a:p>
          <a:endParaRPr lang="en-US"/>
        </a:p>
      </dgm:t>
    </dgm:pt>
    <dgm:pt modelId="{FF6C51BA-6994-4B3B-A688-A52AE7864131}" type="sibTrans" cxnId="{7D9CB296-9A55-43A2-96AA-100A79D9DF1B}">
      <dgm:prSet/>
      <dgm:spPr/>
      <dgm:t>
        <a:bodyPr/>
        <a:lstStyle/>
        <a:p>
          <a:endParaRPr lang="en-US"/>
        </a:p>
      </dgm:t>
    </dgm:pt>
    <dgm:pt modelId="{93F8FA6E-D890-40F6-966F-F2468D576440}" type="pres">
      <dgm:prSet presAssocID="{CD0AF2BC-E223-4D12-8FF4-3F9828E3C000}" presName="root" presStyleCnt="0">
        <dgm:presLayoutVars>
          <dgm:dir/>
          <dgm:resizeHandles val="exact"/>
        </dgm:presLayoutVars>
      </dgm:prSet>
      <dgm:spPr/>
    </dgm:pt>
    <dgm:pt modelId="{588D5448-53A0-4236-AD51-D0F22C54BD97}" type="pres">
      <dgm:prSet presAssocID="{14C68DC0-A6E6-41A6-85AB-04B9CE69E635}" presName="compNode" presStyleCnt="0"/>
      <dgm:spPr/>
    </dgm:pt>
    <dgm:pt modelId="{6E5CE1BC-1000-4C28-8869-01B2DCFEDB60}" type="pres">
      <dgm:prSet presAssocID="{14C68DC0-A6E6-41A6-85AB-04B9CE69E635}" presName="iconBgRect" presStyleLbl="bgShp" presStyleIdx="0" presStyleCnt="4"/>
      <dgm:spPr>
        <a:prstGeom prst="round2DiagRect">
          <a:avLst>
            <a:gd name="adj1" fmla="val 29727"/>
            <a:gd name="adj2" fmla="val 0"/>
          </a:avLst>
        </a:prstGeom>
      </dgm:spPr>
    </dgm:pt>
    <dgm:pt modelId="{A29964E1-D116-4B7B-ADD2-7A9C157C9A9B}" type="pres">
      <dgm:prSet presAssocID="{14C68DC0-A6E6-41A6-85AB-04B9CE69E63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A562A325-8F03-4D93-89AC-AFED5F04784E}" type="pres">
      <dgm:prSet presAssocID="{14C68DC0-A6E6-41A6-85AB-04B9CE69E635}" presName="spaceRect" presStyleCnt="0"/>
      <dgm:spPr/>
    </dgm:pt>
    <dgm:pt modelId="{C235A7CE-5B29-418B-862D-B8D0FDE08744}" type="pres">
      <dgm:prSet presAssocID="{14C68DC0-A6E6-41A6-85AB-04B9CE69E635}" presName="textRect" presStyleLbl="revTx" presStyleIdx="0" presStyleCnt="4">
        <dgm:presLayoutVars>
          <dgm:chMax val="1"/>
          <dgm:chPref val="1"/>
        </dgm:presLayoutVars>
      </dgm:prSet>
      <dgm:spPr/>
    </dgm:pt>
    <dgm:pt modelId="{53BD0026-B4F7-472B-88D8-11FEF9C8AEFB}" type="pres">
      <dgm:prSet presAssocID="{B26E19FB-FB73-4E25-B169-FAAB62A244B5}" presName="sibTrans" presStyleCnt="0"/>
      <dgm:spPr/>
    </dgm:pt>
    <dgm:pt modelId="{98F75A89-99FE-4D2E-B110-157262E25A72}" type="pres">
      <dgm:prSet presAssocID="{FA865865-AF08-4C02-BBC7-F613B33A7C67}" presName="compNode" presStyleCnt="0"/>
      <dgm:spPr/>
    </dgm:pt>
    <dgm:pt modelId="{D0FE48D8-AB80-4236-84BF-BD7E2F53F43F}" type="pres">
      <dgm:prSet presAssocID="{FA865865-AF08-4C02-BBC7-F613B33A7C67}" presName="iconBgRect" presStyleLbl="bgShp" presStyleIdx="1" presStyleCnt="4"/>
      <dgm:spPr>
        <a:prstGeom prst="round2DiagRect">
          <a:avLst>
            <a:gd name="adj1" fmla="val 29727"/>
            <a:gd name="adj2" fmla="val 0"/>
          </a:avLst>
        </a:prstGeom>
      </dgm:spPr>
    </dgm:pt>
    <dgm:pt modelId="{E5BAC1C2-B365-4299-8585-2DFD0E16DAD5}" type="pres">
      <dgm:prSet presAssocID="{FA865865-AF08-4C02-BBC7-F613B33A7C6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68D21C4-5094-4CDF-8908-2B96BD962AE5}" type="pres">
      <dgm:prSet presAssocID="{FA865865-AF08-4C02-BBC7-F613B33A7C67}" presName="spaceRect" presStyleCnt="0"/>
      <dgm:spPr/>
    </dgm:pt>
    <dgm:pt modelId="{4744144F-6330-4768-9E4B-FBA442E9BF87}" type="pres">
      <dgm:prSet presAssocID="{FA865865-AF08-4C02-BBC7-F613B33A7C67}" presName="textRect" presStyleLbl="revTx" presStyleIdx="1" presStyleCnt="4">
        <dgm:presLayoutVars>
          <dgm:chMax val="1"/>
          <dgm:chPref val="1"/>
        </dgm:presLayoutVars>
      </dgm:prSet>
      <dgm:spPr/>
    </dgm:pt>
    <dgm:pt modelId="{27129321-D02C-44E3-817F-E4783BECE689}" type="pres">
      <dgm:prSet presAssocID="{C5FB4DC8-DFAE-4840-B2A4-B8D6F218FFC3}" presName="sibTrans" presStyleCnt="0"/>
      <dgm:spPr/>
    </dgm:pt>
    <dgm:pt modelId="{775D9B95-A492-4678-B1DE-0A6C2311F995}" type="pres">
      <dgm:prSet presAssocID="{345DE3BF-35EC-4428-A65E-7DDFF7D35F14}" presName="compNode" presStyleCnt="0"/>
      <dgm:spPr/>
    </dgm:pt>
    <dgm:pt modelId="{EE95BCE7-27EC-4CF2-AF53-DB6C29EE6556}" type="pres">
      <dgm:prSet presAssocID="{345DE3BF-35EC-4428-A65E-7DDFF7D35F14}" presName="iconBgRect" presStyleLbl="bgShp" presStyleIdx="2" presStyleCnt="4"/>
      <dgm:spPr>
        <a:prstGeom prst="round2DiagRect">
          <a:avLst>
            <a:gd name="adj1" fmla="val 29727"/>
            <a:gd name="adj2" fmla="val 0"/>
          </a:avLst>
        </a:prstGeom>
      </dgm:spPr>
    </dgm:pt>
    <dgm:pt modelId="{14CF3E12-C88D-4184-987D-C78F91F593E7}" type="pres">
      <dgm:prSet presAssocID="{345DE3BF-35EC-4428-A65E-7DDFF7D35F1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2640909B-1BF5-4F13-A5EA-23B91E238D44}" type="pres">
      <dgm:prSet presAssocID="{345DE3BF-35EC-4428-A65E-7DDFF7D35F14}" presName="spaceRect" presStyleCnt="0"/>
      <dgm:spPr/>
    </dgm:pt>
    <dgm:pt modelId="{4EB9CB9C-13E8-449A-B8CC-9C86B9F95ED5}" type="pres">
      <dgm:prSet presAssocID="{345DE3BF-35EC-4428-A65E-7DDFF7D35F14}" presName="textRect" presStyleLbl="revTx" presStyleIdx="2" presStyleCnt="4">
        <dgm:presLayoutVars>
          <dgm:chMax val="1"/>
          <dgm:chPref val="1"/>
        </dgm:presLayoutVars>
      </dgm:prSet>
      <dgm:spPr/>
    </dgm:pt>
    <dgm:pt modelId="{B6894814-0A13-4ED8-86BE-B6A7603576F5}" type="pres">
      <dgm:prSet presAssocID="{BA8DE2E6-038C-4200-A992-3CAAD417FEB9}" presName="sibTrans" presStyleCnt="0"/>
      <dgm:spPr/>
    </dgm:pt>
    <dgm:pt modelId="{E47AF88B-3A5E-461E-AB78-91A068FF704B}" type="pres">
      <dgm:prSet presAssocID="{31F685A7-6586-498C-9794-D7C81D907617}" presName="compNode" presStyleCnt="0"/>
      <dgm:spPr/>
    </dgm:pt>
    <dgm:pt modelId="{48BD1338-C27D-4938-8960-5162563989C8}" type="pres">
      <dgm:prSet presAssocID="{31F685A7-6586-498C-9794-D7C81D907617}" presName="iconBgRect" presStyleLbl="bgShp" presStyleIdx="3" presStyleCnt="4"/>
      <dgm:spPr>
        <a:prstGeom prst="round2DiagRect">
          <a:avLst>
            <a:gd name="adj1" fmla="val 29727"/>
            <a:gd name="adj2" fmla="val 0"/>
          </a:avLst>
        </a:prstGeom>
      </dgm:spPr>
    </dgm:pt>
    <dgm:pt modelId="{5AE8733E-41AD-4553-9B86-A85985769AD2}" type="pres">
      <dgm:prSet presAssocID="{31F685A7-6586-498C-9794-D7C81D90761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EB2B6886-1FA7-4335-817D-923F0919BCC3}" type="pres">
      <dgm:prSet presAssocID="{31F685A7-6586-498C-9794-D7C81D907617}" presName="spaceRect" presStyleCnt="0"/>
      <dgm:spPr/>
    </dgm:pt>
    <dgm:pt modelId="{FEC891A2-D7CF-4360-B44D-B5786E87E9C4}" type="pres">
      <dgm:prSet presAssocID="{31F685A7-6586-498C-9794-D7C81D907617}" presName="textRect" presStyleLbl="revTx" presStyleIdx="3" presStyleCnt="4">
        <dgm:presLayoutVars>
          <dgm:chMax val="1"/>
          <dgm:chPref val="1"/>
        </dgm:presLayoutVars>
      </dgm:prSet>
      <dgm:spPr/>
    </dgm:pt>
  </dgm:ptLst>
  <dgm:cxnLst>
    <dgm:cxn modelId="{86CCFC71-FF09-40C4-BAC1-B085E241B695}" type="presOf" srcId="{345DE3BF-35EC-4428-A65E-7DDFF7D35F14}" destId="{4EB9CB9C-13E8-449A-B8CC-9C86B9F95ED5}" srcOrd="0" destOrd="0" presId="urn:microsoft.com/office/officeart/2018/5/layout/IconLeafLabelList"/>
    <dgm:cxn modelId="{2232348E-55A7-45D5-A149-48D2E9F9CAB5}" type="presOf" srcId="{CD0AF2BC-E223-4D12-8FF4-3F9828E3C000}" destId="{93F8FA6E-D890-40F6-966F-F2468D576440}" srcOrd="0" destOrd="0" presId="urn:microsoft.com/office/officeart/2018/5/layout/IconLeafLabelList"/>
    <dgm:cxn modelId="{A0770E90-943B-4772-A56A-BA9AFC5123DE}" srcId="{CD0AF2BC-E223-4D12-8FF4-3F9828E3C000}" destId="{345DE3BF-35EC-4428-A65E-7DDFF7D35F14}" srcOrd="2" destOrd="0" parTransId="{51FBE31A-EB77-443C-871D-FD3B6E60EFC0}" sibTransId="{BA8DE2E6-038C-4200-A992-3CAAD417FEB9}"/>
    <dgm:cxn modelId="{B0C52990-F86D-4E0A-B7F2-37569FCA5C3F}" srcId="{CD0AF2BC-E223-4D12-8FF4-3F9828E3C000}" destId="{14C68DC0-A6E6-41A6-85AB-04B9CE69E635}" srcOrd="0" destOrd="0" parTransId="{7C78CF17-ABEC-4D3D-A27D-DB84025C24D4}" sibTransId="{B26E19FB-FB73-4E25-B169-FAAB62A244B5}"/>
    <dgm:cxn modelId="{C3B49792-D33D-4F45-B39F-D956D8E3587C}" type="presOf" srcId="{31F685A7-6586-498C-9794-D7C81D907617}" destId="{FEC891A2-D7CF-4360-B44D-B5786E87E9C4}" srcOrd="0" destOrd="0" presId="urn:microsoft.com/office/officeart/2018/5/layout/IconLeafLabelList"/>
    <dgm:cxn modelId="{7D9CB296-9A55-43A2-96AA-100A79D9DF1B}" srcId="{CD0AF2BC-E223-4D12-8FF4-3F9828E3C000}" destId="{31F685A7-6586-498C-9794-D7C81D907617}" srcOrd="3" destOrd="0" parTransId="{FBB43829-DB30-4F5F-A1B5-7F7305D89951}" sibTransId="{FF6C51BA-6994-4B3B-A688-A52AE7864131}"/>
    <dgm:cxn modelId="{95E92BA6-82E9-4AD2-91C5-D0AD4F707123}" type="presOf" srcId="{FA865865-AF08-4C02-BBC7-F613B33A7C67}" destId="{4744144F-6330-4768-9E4B-FBA442E9BF87}" srcOrd="0" destOrd="0" presId="urn:microsoft.com/office/officeart/2018/5/layout/IconLeafLabelList"/>
    <dgm:cxn modelId="{008186C3-4DFC-4DDF-8C9E-C693883C87C0}" srcId="{CD0AF2BC-E223-4D12-8FF4-3F9828E3C000}" destId="{FA865865-AF08-4C02-BBC7-F613B33A7C67}" srcOrd="1" destOrd="0" parTransId="{9399D051-3E9C-4B9E-97E6-11B74335B253}" sibTransId="{C5FB4DC8-DFAE-4840-B2A4-B8D6F218FFC3}"/>
    <dgm:cxn modelId="{31CD21F4-94EF-4213-A58F-484729A823B9}" type="presOf" srcId="{14C68DC0-A6E6-41A6-85AB-04B9CE69E635}" destId="{C235A7CE-5B29-418B-862D-B8D0FDE08744}" srcOrd="0" destOrd="0" presId="urn:microsoft.com/office/officeart/2018/5/layout/IconLeafLabelList"/>
    <dgm:cxn modelId="{1F0C9D06-680D-4B6D-98B6-36A1CE859F81}" type="presParOf" srcId="{93F8FA6E-D890-40F6-966F-F2468D576440}" destId="{588D5448-53A0-4236-AD51-D0F22C54BD97}" srcOrd="0" destOrd="0" presId="urn:microsoft.com/office/officeart/2018/5/layout/IconLeafLabelList"/>
    <dgm:cxn modelId="{9B6D9C6B-8246-4C58-8858-4AE6A897940C}" type="presParOf" srcId="{588D5448-53A0-4236-AD51-D0F22C54BD97}" destId="{6E5CE1BC-1000-4C28-8869-01B2DCFEDB60}" srcOrd="0" destOrd="0" presId="urn:microsoft.com/office/officeart/2018/5/layout/IconLeafLabelList"/>
    <dgm:cxn modelId="{A12B1BE5-5822-458C-A6EE-11C5D9CB6ACF}" type="presParOf" srcId="{588D5448-53A0-4236-AD51-D0F22C54BD97}" destId="{A29964E1-D116-4B7B-ADD2-7A9C157C9A9B}" srcOrd="1" destOrd="0" presId="urn:microsoft.com/office/officeart/2018/5/layout/IconLeafLabelList"/>
    <dgm:cxn modelId="{E8EA0A62-B237-4D50-99C8-0ED386BD01E7}" type="presParOf" srcId="{588D5448-53A0-4236-AD51-D0F22C54BD97}" destId="{A562A325-8F03-4D93-89AC-AFED5F04784E}" srcOrd="2" destOrd="0" presId="urn:microsoft.com/office/officeart/2018/5/layout/IconLeafLabelList"/>
    <dgm:cxn modelId="{268E5E29-B641-45EC-8D76-57E2659EBFD4}" type="presParOf" srcId="{588D5448-53A0-4236-AD51-D0F22C54BD97}" destId="{C235A7CE-5B29-418B-862D-B8D0FDE08744}" srcOrd="3" destOrd="0" presId="urn:microsoft.com/office/officeart/2018/5/layout/IconLeafLabelList"/>
    <dgm:cxn modelId="{28B5D932-87E1-4F8C-B369-7B0BACF25601}" type="presParOf" srcId="{93F8FA6E-D890-40F6-966F-F2468D576440}" destId="{53BD0026-B4F7-472B-88D8-11FEF9C8AEFB}" srcOrd="1" destOrd="0" presId="urn:microsoft.com/office/officeart/2018/5/layout/IconLeafLabelList"/>
    <dgm:cxn modelId="{C5C0F01C-A145-4A4C-BF82-46B79C106FEE}" type="presParOf" srcId="{93F8FA6E-D890-40F6-966F-F2468D576440}" destId="{98F75A89-99FE-4D2E-B110-157262E25A72}" srcOrd="2" destOrd="0" presId="urn:microsoft.com/office/officeart/2018/5/layout/IconLeafLabelList"/>
    <dgm:cxn modelId="{215015D0-0B5D-4FB4-BC52-CDEACFAF8C8C}" type="presParOf" srcId="{98F75A89-99FE-4D2E-B110-157262E25A72}" destId="{D0FE48D8-AB80-4236-84BF-BD7E2F53F43F}" srcOrd="0" destOrd="0" presId="urn:microsoft.com/office/officeart/2018/5/layout/IconLeafLabelList"/>
    <dgm:cxn modelId="{9CF3DA81-9ED4-4261-A8E0-618DF1D17507}" type="presParOf" srcId="{98F75A89-99FE-4D2E-B110-157262E25A72}" destId="{E5BAC1C2-B365-4299-8585-2DFD0E16DAD5}" srcOrd="1" destOrd="0" presId="urn:microsoft.com/office/officeart/2018/5/layout/IconLeafLabelList"/>
    <dgm:cxn modelId="{52593EA7-99DA-47D0-9E92-DB7CE976DCB5}" type="presParOf" srcId="{98F75A89-99FE-4D2E-B110-157262E25A72}" destId="{C68D21C4-5094-4CDF-8908-2B96BD962AE5}" srcOrd="2" destOrd="0" presId="urn:microsoft.com/office/officeart/2018/5/layout/IconLeafLabelList"/>
    <dgm:cxn modelId="{A29B7512-C89D-47CA-94E2-869C157E7051}" type="presParOf" srcId="{98F75A89-99FE-4D2E-B110-157262E25A72}" destId="{4744144F-6330-4768-9E4B-FBA442E9BF87}" srcOrd="3" destOrd="0" presId="urn:microsoft.com/office/officeart/2018/5/layout/IconLeafLabelList"/>
    <dgm:cxn modelId="{F9A39BFF-5DEE-40D4-95DE-99C5366BA1A2}" type="presParOf" srcId="{93F8FA6E-D890-40F6-966F-F2468D576440}" destId="{27129321-D02C-44E3-817F-E4783BECE689}" srcOrd="3" destOrd="0" presId="urn:microsoft.com/office/officeart/2018/5/layout/IconLeafLabelList"/>
    <dgm:cxn modelId="{B24C4A9C-771D-4C8F-836C-AC287C9947E9}" type="presParOf" srcId="{93F8FA6E-D890-40F6-966F-F2468D576440}" destId="{775D9B95-A492-4678-B1DE-0A6C2311F995}" srcOrd="4" destOrd="0" presId="urn:microsoft.com/office/officeart/2018/5/layout/IconLeafLabelList"/>
    <dgm:cxn modelId="{0F3142C6-4DE7-42C0-9A37-79A909211180}" type="presParOf" srcId="{775D9B95-A492-4678-B1DE-0A6C2311F995}" destId="{EE95BCE7-27EC-4CF2-AF53-DB6C29EE6556}" srcOrd="0" destOrd="0" presId="urn:microsoft.com/office/officeart/2018/5/layout/IconLeafLabelList"/>
    <dgm:cxn modelId="{588AF209-3DB0-41A0-BAD8-00DA9F505A07}" type="presParOf" srcId="{775D9B95-A492-4678-B1DE-0A6C2311F995}" destId="{14CF3E12-C88D-4184-987D-C78F91F593E7}" srcOrd="1" destOrd="0" presId="urn:microsoft.com/office/officeart/2018/5/layout/IconLeafLabelList"/>
    <dgm:cxn modelId="{AD94A5FE-8F24-465F-8EBE-FE6DF016B500}" type="presParOf" srcId="{775D9B95-A492-4678-B1DE-0A6C2311F995}" destId="{2640909B-1BF5-4F13-A5EA-23B91E238D44}" srcOrd="2" destOrd="0" presId="urn:microsoft.com/office/officeart/2018/5/layout/IconLeafLabelList"/>
    <dgm:cxn modelId="{50610C7B-5758-4D20-B4C2-85F43BD21CB5}" type="presParOf" srcId="{775D9B95-A492-4678-B1DE-0A6C2311F995}" destId="{4EB9CB9C-13E8-449A-B8CC-9C86B9F95ED5}" srcOrd="3" destOrd="0" presId="urn:microsoft.com/office/officeart/2018/5/layout/IconLeafLabelList"/>
    <dgm:cxn modelId="{12E1399C-0B55-485F-8CD9-A9C9C4CC03B7}" type="presParOf" srcId="{93F8FA6E-D890-40F6-966F-F2468D576440}" destId="{B6894814-0A13-4ED8-86BE-B6A7603576F5}" srcOrd="5" destOrd="0" presId="urn:microsoft.com/office/officeart/2018/5/layout/IconLeafLabelList"/>
    <dgm:cxn modelId="{D23CED66-0862-4CF0-905C-BAFCB78C4118}" type="presParOf" srcId="{93F8FA6E-D890-40F6-966F-F2468D576440}" destId="{E47AF88B-3A5E-461E-AB78-91A068FF704B}" srcOrd="6" destOrd="0" presId="urn:microsoft.com/office/officeart/2018/5/layout/IconLeafLabelList"/>
    <dgm:cxn modelId="{57305702-FD63-4CC2-B897-33C334BE357A}" type="presParOf" srcId="{E47AF88B-3A5E-461E-AB78-91A068FF704B}" destId="{48BD1338-C27D-4938-8960-5162563989C8}" srcOrd="0" destOrd="0" presId="urn:microsoft.com/office/officeart/2018/5/layout/IconLeafLabelList"/>
    <dgm:cxn modelId="{4DB2F230-9950-4F26-883C-68F534E3B0EF}" type="presParOf" srcId="{E47AF88B-3A5E-461E-AB78-91A068FF704B}" destId="{5AE8733E-41AD-4553-9B86-A85985769AD2}" srcOrd="1" destOrd="0" presId="urn:microsoft.com/office/officeart/2018/5/layout/IconLeafLabelList"/>
    <dgm:cxn modelId="{B4789BA9-7FB2-4DDC-98FC-3B2D8403EEA6}" type="presParOf" srcId="{E47AF88B-3A5E-461E-AB78-91A068FF704B}" destId="{EB2B6886-1FA7-4335-817D-923F0919BCC3}" srcOrd="2" destOrd="0" presId="urn:microsoft.com/office/officeart/2018/5/layout/IconLeafLabelList"/>
    <dgm:cxn modelId="{408D9AD5-D8E9-4EAE-9A30-755F26FC4A00}" type="presParOf" srcId="{E47AF88B-3A5E-461E-AB78-91A068FF704B}" destId="{FEC891A2-D7CF-4360-B44D-B5786E87E9C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B1C646-8731-4700-BACC-CB422BB2F6B1}" type="doc">
      <dgm:prSet loTypeId="urn:microsoft.com/office/officeart/2018/5/layout/IconLeaf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CAE87C59-D706-4026-A643-ACC1CE53BA31}">
      <dgm:prSet/>
      <dgm:spPr/>
      <dgm:t>
        <a:bodyPr/>
        <a:lstStyle/>
        <a:p>
          <a:pPr>
            <a:defRPr cap="all"/>
          </a:pPr>
          <a:r>
            <a:rPr lang="en-US"/>
            <a:t>Built for 99.99% availability, amazon guarantee 99.9% availability</a:t>
          </a:r>
        </a:p>
      </dgm:t>
    </dgm:pt>
    <dgm:pt modelId="{282310F7-A79B-407B-A984-716A0477E289}" type="parTrans" cxnId="{B60C2170-ACF6-4B0B-B54E-D87B8FCA6AFF}">
      <dgm:prSet/>
      <dgm:spPr/>
      <dgm:t>
        <a:bodyPr/>
        <a:lstStyle/>
        <a:p>
          <a:endParaRPr lang="en-US"/>
        </a:p>
      </dgm:t>
    </dgm:pt>
    <dgm:pt modelId="{3226CB3A-328D-419B-BB7C-B152E8B50111}" type="sibTrans" cxnId="{B60C2170-ACF6-4B0B-B54E-D87B8FCA6AFF}">
      <dgm:prSet/>
      <dgm:spPr/>
      <dgm:t>
        <a:bodyPr/>
        <a:lstStyle/>
        <a:p>
          <a:endParaRPr lang="en-US"/>
        </a:p>
      </dgm:t>
    </dgm:pt>
    <dgm:pt modelId="{A0BFE2D5-2F5A-4B76-8E0A-7900CC6FDF5F}">
      <dgm:prSet/>
      <dgm:spPr/>
      <dgm:t>
        <a:bodyPr/>
        <a:lstStyle/>
        <a:p>
          <a:pPr>
            <a:defRPr cap="all"/>
          </a:pPr>
          <a:r>
            <a:rPr lang="en-US"/>
            <a:t>11*9 durable 99.999999999</a:t>
          </a:r>
        </a:p>
      </dgm:t>
    </dgm:pt>
    <dgm:pt modelId="{012C8E26-D9D0-435E-B95B-03D6F64119C8}" type="parTrans" cxnId="{99657020-6B48-4F70-A0D2-664D4AEBE496}">
      <dgm:prSet/>
      <dgm:spPr/>
      <dgm:t>
        <a:bodyPr/>
        <a:lstStyle/>
        <a:p>
          <a:endParaRPr lang="en-US"/>
        </a:p>
      </dgm:t>
    </dgm:pt>
    <dgm:pt modelId="{C6E55AF8-AC9A-4809-AA6A-995CAEC3DC35}" type="sibTrans" cxnId="{99657020-6B48-4F70-A0D2-664D4AEBE496}">
      <dgm:prSet/>
      <dgm:spPr/>
      <dgm:t>
        <a:bodyPr/>
        <a:lstStyle/>
        <a:p>
          <a:endParaRPr lang="en-US"/>
        </a:p>
      </dgm:t>
    </dgm:pt>
    <dgm:pt modelId="{8B9D3E59-6625-4F6E-9FE2-B6FA08BB0490}">
      <dgm:prSet/>
      <dgm:spPr/>
      <dgm:t>
        <a:bodyPr/>
        <a:lstStyle/>
        <a:p>
          <a:pPr>
            <a:defRPr cap="all"/>
          </a:pPr>
          <a:r>
            <a:rPr lang="en-US"/>
            <a:t>Tiered storage available</a:t>
          </a:r>
        </a:p>
      </dgm:t>
    </dgm:pt>
    <dgm:pt modelId="{23ACA675-DE96-4893-AF30-1F36A1DA7B06}" type="parTrans" cxnId="{FA9AAC23-A528-4B7E-A1D6-F51EB649FF2E}">
      <dgm:prSet/>
      <dgm:spPr/>
      <dgm:t>
        <a:bodyPr/>
        <a:lstStyle/>
        <a:p>
          <a:endParaRPr lang="en-US"/>
        </a:p>
      </dgm:t>
    </dgm:pt>
    <dgm:pt modelId="{E44F4D67-6004-4115-8AF6-8A34EBCD7666}" type="sibTrans" cxnId="{FA9AAC23-A528-4B7E-A1D6-F51EB649FF2E}">
      <dgm:prSet/>
      <dgm:spPr/>
      <dgm:t>
        <a:bodyPr/>
        <a:lstStyle/>
        <a:p>
          <a:endParaRPr lang="en-US"/>
        </a:p>
      </dgm:t>
    </dgm:pt>
    <dgm:pt modelId="{159F6798-E9CA-4E35-8107-3CA2678D43D0}">
      <dgm:prSet/>
      <dgm:spPr/>
      <dgm:t>
        <a:bodyPr/>
        <a:lstStyle/>
        <a:p>
          <a:pPr>
            <a:defRPr cap="all"/>
          </a:pPr>
          <a:r>
            <a:rPr lang="en-US"/>
            <a:t>Lifecycle management</a:t>
          </a:r>
        </a:p>
      </dgm:t>
    </dgm:pt>
    <dgm:pt modelId="{884CCC8A-172D-44AB-81E6-84D0DB8771E9}" type="parTrans" cxnId="{0E08D83D-9E1D-41E5-AB6F-1ED035E7E0AE}">
      <dgm:prSet/>
      <dgm:spPr/>
      <dgm:t>
        <a:bodyPr/>
        <a:lstStyle/>
        <a:p>
          <a:endParaRPr lang="en-US"/>
        </a:p>
      </dgm:t>
    </dgm:pt>
    <dgm:pt modelId="{5DE1EDC4-4511-4F96-8F55-C33DECD3AE85}" type="sibTrans" cxnId="{0E08D83D-9E1D-41E5-AB6F-1ED035E7E0AE}">
      <dgm:prSet/>
      <dgm:spPr/>
      <dgm:t>
        <a:bodyPr/>
        <a:lstStyle/>
        <a:p>
          <a:endParaRPr lang="en-US"/>
        </a:p>
      </dgm:t>
    </dgm:pt>
    <dgm:pt modelId="{F49A4C4E-9D99-48BD-8BF3-E093065C600B}">
      <dgm:prSet/>
      <dgm:spPr/>
      <dgm:t>
        <a:bodyPr/>
        <a:lstStyle/>
        <a:p>
          <a:pPr>
            <a:defRPr cap="all"/>
          </a:pPr>
          <a:r>
            <a:rPr lang="en-US"/>
            <a:t>Secure data using ACL (access control lists) and bucket policies</a:t>
          </a:r>
        </a:p>
      </dgm:t>
    </dgm:pt>
    <dgm:pt modelId="{00F4DA68-1F20-4585-A2FF-74C9BE3EC696}" type="parTrans" cxnId="{1E17AD57-146A-4481-97BD-2F5D4C616D59}">
      <dgm:prSet/>
      <dgm:spPr/>
      <dgm:t>
        <a:bodyPr/>
        <a:lstStyle/>
        <a:p>
          <a:endParaRPr lang="en-US"/>
        </a:p>
      </dgm:t>
    </dgm:pt>
    <dgm:pt modelId="{936B69D9-F217-4AC0-BE1B-4E85AAF5F8E5}" type="sibTrans" cxnId="{1E17AD57-146A-4481-97BD-2F5D4C616D59}">
      <dgm:prSet/>
      <dgm:spPr/>
      <dgm:t>
        <a:bodyPr/>
        <a:lstStyle/>
        <a:p>
          <a:endParaRPr lang="en-US"/>
        </a:p>
      </dgm:t>
    </dgm:pt>
    <dgm:pt modelId="{073AF6E5-B67D-46CA-89F8-66F94E0D9717}" type="pres">
      <dgm:prSet presAssocID="{3FB1C646-8731-4700-BACC-CB422BB2F6B1}" presName="root" presStyleCnt="0">
        <dgm:presLayoutVars>
          <dgm:dir/>
          <dgm:resizeHandles val="exact"/>
        </dgm:presLayoutVars>
      </dgm:prSet>
      <dgm:spPr/>
    </dgm:pt>
    <dgm:pt modelId="{68C2DDDB-C736-423A-ABCC-56902BC35827}" type="pres">
      <dgm:prSet presAssocID="{CAE87C59-D706-4026-A643-ACC1CE53BA31}" presName="compNode" presStyleCnt="0"/>
      <dgm:spPr/>
    </dgm:pt>
    <dgm:pt modelId="{4815C234-394A-436A-8517-934DB378880E}" type="pres">
      <dgm:prSet presAssocID="{CAE87C59-D706-4026-A643-ACC1CE53BA31}" presName="iconBgRect" presStyleLbl="bgShp" presStyleIdx="0" presStyleCnt="5"/>
      <dgm:spPr>
        <a:prstGeom prst="round2DiagRect">
          <a:avLst>
            <a:gd name="adj1" fmla="val 29727"/>
            <a:gd name="adj2" fmla="val 0"/>
          </a:avLst>
        </a:prstGeom>
      </dgm:spPr>
    </dgm:pt>
    <dgm:pt modelId="{3D80A345-7BFA-42A0-9B62-E7ED7563BCDE}" type="pres">
      <dgm:prSet presAssocID="{CAE87C59-D706-4026-A643-ACC1CE53BA3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umbs Up Sign"/>
        </a:ext>
      </dgm:extLst>
    </dgm:pt>
    <dgm:pt modelId="{17CE1D6C-FC8A-49CF-B19F-C64BDFA8C196}" type="pres">
      <dgm:prSet presAssocID="{CAE87C59-D706-4026-A643-ACC1CE53BA31}" presName="spaceRect" presStyleCnt="0"/>
      <dgm:spPr/>
    </dgm:pt>
    <dgm:pt modelId="{95098AA4-6E2B-4CDA-A7C7-2DA737977E9F}" type="pres">
      <dgm:prSet presAssocID="{CAE87C59-D706-4026-A643-ACC1CE53BA31}" presName="textRect" presStyleLbl="revTx" presStyleIdx="0" presStyleCnt="5">
        <dgm:presLayoutVars>
          <dgm:chMax val="1"/>
          <dgm:chPref val="1"/>
        </dgm:presLayoutVars>
      </dgm:prSet>
      <dgm:spPr/>
    </dgm:pt>
    <dgm:pt modelId="{31EA75CD-649A-442C-9821-79565CF32E41}" type="pres">
      <dgm:prSet presAssocID="{3226CB3A-328D-419B-BB7C-B152E8B50111}" presName="sibTrans" presStyleCnt="0"/>
      <dgm:spPr/>
    </dgm:pt>
    <dgm:pt modelId="{AA9568CA-A831-4B54-AC43-DB0C98E9AA74}" type="pres">
      <dgm:prSet presAssocID="{A0BFE2D5-2F5A-4B76-8E0A-7900CC6FDF5F}" presName="compNode" presStyleCnt="0"/>
      <dgm:spPr/>
    </dgm:pt>
    <dgm:pt modelId="{B41B4D7C-08CF-4281-97D2-1DF7C7CA3831}" type="pres">
      <dgm:prSet presAssocID="{A0BFE2D5-2F5A-4B76-8E0A-7900CC6FDF5F}" presName="iconBgRect" presStyleLbl="bgShp" presStyleIdx="1" presStyleCnt="5"/>
      <dgm:spPr>
        <a:prstGeom prst="round2DiagRect">
          <a:avLst>
            <a:gd name="adj1" fmla="val 29727"/>
            <a:gd name="adj2" fmla="val 0"/>
          </a:avLst>
        </a:prstGeom>
      </dgm:spPr>
    </dgm:pt>
    <dgm:pt modelId="{953D099B-0D67-4C28-A65B-C1567331E2C6}" type="pres">
      <dgm:prSet presAssocID="{A0BFE2D5-2F5A-4B76-8E0A-7900CC6FDF5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F126E3C0-0702-44B5-B35D-96036E484CE6}" type="pres">
      <dgm:prSet presAssocID="{A0BFE2D5-2F5A-4B76-8E0A-7900CC6FDF5F}" presName="spaceRect" presStyleCnt="0"/>
      <dgm:spPr/>
    </dgm:pt>
    <dgm:pt modelId="{2D72A1E2-9BA9-4C91-A213-B47397E28CF5}" type="pres">
      <dgm:prSet presAssocID="{A0BFE2D5-2F5A-4B76-8E0A-7900CC6FDF5F}" presName="textRect" presStyleLbl="revTx" presStyleIdx="1" presStyleCnt="5">
        <dgm:presLayoutVars>
          <dgm:chMax val="1"/>
          <dgm:chPref val="1"/>
        </dgm:presLayoutVars>
      </dgm:prSet>
      <dgm:spPr/>
    </dgm:pt>
    <dgm:pt modelId="{50AA82AA-6266-4D45-B5B3-DD1653BFEB90}" type="pres">
      <dgm:prSet presAssocID="{C6E55AF8-AC9A-4809-AA6A-995CAEC3DC35}" presName="sibTrans" presStyleCnt="0"/>
      <dgm:spPr/>
    </dgm:pt>
    <dgm:pt modelId="{0A6E190E-AA72-4C8E-BA57-C10F83421424}" type="pres">
      <dgm:prSet presAssocID="{8B9D3E59-6625-4F6E-9FE2-B6FA08BB0490}" presName="compNode" presStyleCnt="0"/>
      <dgm:spPr/>
    </dgm:pt>
    <dgm:pt modelId="{6BC4F982-03C1-4BA2-910D-A87FA42483D1}" type="pres">
      <dgm:prSet presAssocID="{8B9D3E59-6625-4F6E-9FE2-B6FA08BB0490}" presName="iconBgRect" presStyleLbl="bgShp" presStyleIdx="2" presStyleCnt="5"/>
      <dgm:spPr>
        <a:prstGeom prst="round2DiagRect">
          <a:avLst>
            <a:gd name="adj1" fmla="val 29727"/>
            <a:gd name="adj2" fmla="val 0"/>
          </a:avLst>
        </a:prstGeom>
      </dgm:spPr>
    </dgm:pt>
    <dgm:pt modelId="{4FC3F73F-6484-4131-9C5C-E13E060FECAF}" type="pres">
      <dgm:prSet presAssocID="{8B9D3E59-6625-4F6E-9FE2-B6FA08BB049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AE7079E3-C647-4F81-8C23-E07E75034ED2}" type="pres">
      <dgm:prSet presAssocID="{8B9D3E59-6625-4F6E-9FE2-B6FA08BB0490}" presName="spaceRect" presStyleCnt="0"/>
      <dgm:spPr/>
    </dgm:pt>
    <dgm:pt modelId="{00A6A7B5-07B2-4824-A7DA-97BBB843B489}" type="pres">
      <dgm:prSet presAssocID="{8B9D3E59-6625-4F6E-9FE2-B6FA08BB0490}" presName="textRect" presStyleLbl="revTx" presStyleIdx="2" presStyleCnt="5">
        <dgm:presLayoutVars>
          <dgm:chMax val="1"/>
          <dgm:chPref val="1"/>
        </dgm:presLayoutVars>
      </dgm:prSet>
      <dgm:spPr/>
    </dgm:pt>
    <dgm:pt modelId="{CFC6DA1C-83F8-442B-AFAF-453EA0C5228E}" type="pres">
      <dgm:prSet presAssocID="{E44F4D67-6004-4115-8AF6-8A34EBCD7666}" presName="sibTrans" presStyleCnt="0"/>
      <dgm:spPr/>
    </dgm:pt>
    <dgm:pt modelId="{9D575465-FE53-47DF-950A-E7FE20BAE079}" type="pres">
      <dgm:prSet presAssocID="{159F6798-E9CA-4E35-8107-3CA2678D43D0}" presName="compNode" presStyleCnt="0"/>
      <dgm:spPr/>
    </dgm:pt>
    <dgm:pt modelId="{E1C2AE5C-03D9-4FC8-B5B5-A22A42FA67F7}" type="pres">
      <dgm:prSet presAssocID="{159F6798-E9CA-4E35-8107-3CA2678D43D0}" presName="iconBgRect" presStyleLbl="bgShp" presStyleIdx="3" presStyleCnt="5"/>
      <dgm:spPr>
        <a:prstGeom prst="round2DiagRect">
          <a:avLst>
            <a:gd name="adj1" fmla="val 29727"/>
            <a:gd name="adj2" fmla="val 0"/>
          </a:avLst>
        </a:prstGeom>
      </dgm:spPr>
    </dgm:pt>
    <dgm:pt modelId="{DA41981C-C451-406D-97F1-EF298255210A}" type="pres">
      <dgm:prSet presAssocID="{159F6798-E9CA-4E35-8107-3CA2678D43D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eting"/>
        </a:ext>
      </dgm:extLst>
    </dgm:pt>
    <dgm:pt modelId="{7424F98E-5C14-49AF-952D-F0520B641DC4}" type="pres">
      <dgm:prSet presAssocID="{159F6798-E9CA-4E35-8107-3CA2678D43D0}" presName="spaceRect" presStyleCnt="0"/>
      <dgm:spPr/>
    </dgm:pt>
    <dgm:pt modelId="{DE60BF43-831A-47F9-9C82-75F896D42533}" type="pres">
      <dgm:prSet presAssocID="{159F6798-E9CA-4E35-8107-3CA2678D43D0}" presName="textRect" presStyleLbl="revTx" presStyleIdx="3" presStyleCnt="5">
        <dgm:presLayoutVars>
          <dgm:chMax val="1"/>
          <dgm:chPref val="1"/>
        </dgm:presLayoutVars>
      </dgm:prSet>
      <dgm:spPr/>
    </dgm:pt>
    <dgm:pt modelId="{F8DBA02B-3A0A-4138-AE77-87278A491DFB}" type="pres">
      <dgm:prSet presAssocID="{5DE1EDC4-4511-4F96-8F55-C33DECD3AE85}" presName="sibTrans" presStyleCnt="0"/>
      <dgm:spPr/>
    </dgm:pt>
    <dgm:pt modelId="{A60169D7-6D81-4610-80A0-89CDDD93F6F6}" type="pres">
      <dgm:prSet presAssocID="{F49A4C4E-9D99-48BD-8BF3-E093065C600B}" presName="compNode" presStyleCnt="0"/>
      <dgm:spPr/>
    </dgm:pt>
    <dgm:pt modelId="{C51B4631-1A29-4DD5-B9F3-D5443CF86DAF}" type="pres">
      <dgm:prSet presAssocID="{F49A4C4E-9D99-48BD-8BF3-E093065C600B}" presName="iconBgRect" presStyleLbl="bgShp" presStyleIdx="4" presStyleCnt="5"/>
      <dgm:spPr>
        <a:prstGeom prst="round2DiagRect">
          <a:avLst>
            <a:gd name="adj1" fmla="val 29727"/>
            <a:gd name="adj2" fmla="val 0"/>
          </a:avLst>
        </a:prstGeom>
      </dgm:spPr>
    </dgm:pt>
    <dgm:pt modelId="{C4CFB315-3790-4DEB-9F62-51EE927C34CD}" type="pres">
      <dgm:prSet presAssocID="{F49A4C4E-9D99-48BD-8BF3-E093065C600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15396244-6770-4E79-A7EE-88A5CB8621BF}" type="pres">
      <dgm:prSet presAssocID="{F49A4C4E-9D99-48BD-8BF3-E093065C600B}" presName="spaceRect" presStyleCnt="0"/>
      <dgm:spPr/>
    </dgm:pt>
    <dgm:pt modelId="{586C6A29-FA7F-4F59-9A13-BFE9E6AA5CA2}" type="pres">
      <dgm:prSet presAssocID="{F49A4C4E-9D99-48BD-8BF3-E093065C600B}" presName="textRect" presStyleLbl="revTx" presStyleIdx="4" presStyleCnt="5">
        <dgm:presLayoutVars>
          <dgm:chMax val="1"/>
          <dgm:chPref val="1"/>
        </dgm:presLayoutVars>
      </dgm:prSet>
      <dgm:spPr/>
    </dgm:pt>
  </dgm:ptLst>
  <dgm:cxnLst>
    <dgm:cxn modelId="{C21AA605-01BA-4EB2-86AC-7BAF2D532BFC}" type="presOf" srcId="{159F6798-E9CA-4E35-8107-3CA2678D43D0}" destId="{DE60BF43-831A-47F9-9C82-75F896D42533}" srcOrd="0" destOrd="0" presId="urn:microsoft.com/office/officeart/2018/5/layout/IconLeafLabelList"/>
    <dgm:cxn modelId="{99657020-6B48-4F70-A0D2-664D4AEBE496}" srcId="{3FB1C646-8731-4700-BACC-CB422BB2F6B1}" destId="{A0BFE2D5-2F5A-4B76-8E0A-7900CC6FDF5F}" srcOrd="1" destOrd="0" parTransId="{012C8E26-D9D0-435E-B95B-03D6F64119C8}" sibTransId="{C6E55AF8-AC9A-4809-AA6A-995CAEC3DC35}"/>
    <dgm:cxn modelId="{FA9AAC23-A528-4B7E-A1D6-F51EB649FF2E}" srcId="{3FB1C646-8731-4700-BACC-CB422BB2F6B1}" destId="{8B9D3E59-6625-4F6E-9FE2-B6FA08BB0490}" srcOrd="2" destOrd="0" parTransId="{23ACA675-DE96-4893-AF30-1F36A1DA7B06}" sibTransId="{E44F4D67-6004-4115-8AF6-8A34EBCD7666}"/>
    <dgm:cxn modelId="{0E08D83D-9E1D-41E5-AB6F-1ED035E7E0AE}" srcId="{3FB1C646-8731-4700-BACC-CB422BB2F6B1}" destId="{159F6798-E9CA-4E35-8107-3CA2678D43D0}" srcOrd="3" destOrd="0" parTransId="{884CCC8A-172D-44AB-81E6-84D0DB8771E9}" sibTransId="{5DE1EDC4-4511-4F96-8F55-C33DECD3AE85}"/>
    <dgm:cxn modelId="{75070857-3672-43B1-9F37-4C6A34F843E2}" type="presOf" srcId="{8B9D3E59-6625-4F6E-9FE2-B6FA08BB0490}" destId="{00A6A7B5-07B2-4824-A7DA-97BBB843B489}" srcOrd="0" destOrd="0" presId="urn:microsoft.com/office/officeart/2018/5/layout/IconLeafLabelList"/>
    <dgm:cxn modelId="{1E17AD57-146A-4481-97BD-2F5D4C616D59}" srcId="{3FB1C646-8731-4700-BACC-CB422BB2F6B1}" destId="{F49A4C4E-9D99-48BD-8BF3-E093065C600B}" srcOrd="4" destOrd="0" parTransId="{00F4DA68-1F20-4585-A2FF-74C9BE3EC696}" sibTransId="{936B69D9-F217-4AC0-BE1B-4E85AAF5F8E5}"/>
    <dgm:cxn modelId="{DA55D169-D4AE-45E1-A1DD-45016D8C1878}" type="presOf" srcId="{A0BFE2D5-2F5A-4B76-8E0A-7900CC6FDF5F}" destId="{2D72A1E2-9BA9-4C91-A213-B47397E28CF5}" srcOrd="0" destOrd="0" presId="urn:microsoft.com/office/officeart/2018/5/layout/IconLeafLabelList"/>
    <dgm:cxn modelId="{B60C2170-ACF6-4B0B-B54E-D87B8FCA6AFF}" srcId="{3FB1C646-8731-4700-BACC-CB422BB2F6B1}" destId="{CAE87C59-D706-4026-A643-ACC1CE53BA31}" srcOrd="0" destOrd="0" parTransId="{282310F7-A79B-407B-A984-716A0477E289}" sibTransId="{3226CB3A-328D-419B-BB7C-B152E8B50111}"/>
    <dgm:cxn modelId="{95EB2383-1B3B-49E2-873F-0D1E7478B285}" type="presOf" srcId="{CAE87C59-D706-4026-A643-ACC1CE53BA31}" destId="{95098AA4-6E2B-4CDA-A7C7-2DA737977E9F}" srcOrd="0" destOrd="0" presId="urn:microsoft.com/office/officeart/2018/5/layout/IconLeafLabelList"/>
    <dgm:cxn modelId="{94CCF2AF-7434-4EE7-BD2F-09DC3D18D6A9}" type="presOf" srcId="{3FB1C646-8731-4700-BACC-CB422BB2F6B1}" destId="{073AF6E5-B67D-46CA-89F8-66F94E0D9717}" srcOrd="0" destOrd="0" presId="urn:microsoft.com/office/officeart/2018/5/layout/IconLeafLabelList"/>
    <dgm:cxn modelId="{5BF8BABC-E19F-4034-8F21-8F3ABB4E3BB9}" type="presOf" srcId="{F49A4C4E-9D99-48BD-8BF3-E093065C600B}" destId="{586C6A29-FA7F-4F59-9A13-BFE9E6AA5CA2}" srcOrd="0" destOrd="0" presId="urn:microsoft.com/office/officeart/2018/5/layout/IconLeafLabelList"/>
    <dgm:cxn modelId="{CDFB6163-3607-4564-8C3D-7185F4B7353E}" type="presParOf" srcId="{073AF6E5-B67D-46CA-89F8-66F94E0D9717}" destId="{68C2DDDB-C736-423A-ABCC-56902BC35827}" srcOrd="0" destOrd="0" presId="urn:microsoft.com/office/officeart/2018/5/layout/IconLeafLabelList"/>
    <dgm:cxn modelId="{7288DAF5-B10C-49BA-BB0F-96557594ACDF}" type="presParOf" srcId="{68C2DDDB-C736-423A-ABCC-56902BC35827}" destId="{4815C234-394A-436A-8517-934DB378880E}" srcOrd="0" destOrd="0" presId="urn:microsoft.com/office/officeart/2018/5/layout/IconLeafLabelList"/>
    <dgm:cxn modelId="{0701D224-D1EA-40BB-BD6B-CA6F916222C1}" type="presParOf" srcId="{68C2DDDB-C736-423A-ABCC-56902BC35827}" destId="{3D80A345-7BFA-42A0-9B62-E7ED7563BCDE}" srcOrd="1" destOrd="0" presId="urn:microsoft.com/office/officeart/2018/5/layout/IconLeafLabelList"/>
    <dgm:cxn modelId="{0E8F0A11-0010-4EF7-8941-C39BC860C20D}" type="presParOf" srcId="{68C2DDDB-C736-423A-ABCC-56902BC35827}" destId="{17CE1D6C-FC8A-49CF-B19F-C64BDFA8C196}" srcOrd="2" destOrd="0" presId="urn:microsoft.com/office/officeart/2018/5/layout/IconLeafLabelList"/>
    <dgm:cxn modelId="{607FA391-48CB-4EB9-91E9-4AFF58D4293D}" type="presParOf" srcId="{68C2DDDB-C736-423A-ABCC-56902BC35827}" destId="{95098AA4-6E2B-4CDA-A7C7-2DA737977E9F}" srcOrd="3" destOrd="0" presId="urn:microsoft.com/office/officeart/2018/5/layout/IconLeafLabelList"/>
    <dgm:cxn modelId="{12884250-5296-41E6-8F55-528082E93910}" type="presParOf" srcId="{073AF6E5-B67D-46CA-89F8-66F94E0D9717}" destId="{31EA75CD-649A-442C-9821-79565CF32E41}" srcOrd="1" destOrd="0" presId="urn:microsoft.com/office/officeart/2018/5/layout/IconLeafLabelList"/>
    <dgm:cxn modelId="{8803D23E-18A9-466E-9F5F-6FEBFC8E19A5}" type="presParOf" srcId="{073AF6E5-B67D-46CA-89F8-66F94E0D9717}" destId="{AA9568CA-A831-4B54-AC43-DB0C98E9AA74}" srcOrd="2" destOrd="0" presId="urn:microsoft.com/office/officeart/2018/5/layout/IconLeafLabelList"/>
    <dgm:cxn modelId="{FB3B46C9-3919-40B7-BD2D-40C002768864}" type="presParOf" srcId="{AA9568CA-A831-4B54-AC43-DB0C98E9AA74}" destId="{B41B4D7C-08CF-4281-97D2-1DF7C7CA3831}" srcOrd="0" destOrd="0" presId="urn:microsoft.com/office/officeart/2018/5/layout/IconLeafLabelList"/>
    <dgm:cxn modelId="{617B4020-6686-4C60-89BC-6446BEB24786}" type="presParOf" srcId="{AA9568CA-A831-4B54-AC43-DB0C98E9AA74}" destId="{953D099B-0D67-4C28-A65B-C1567331E2C6}" srcOrd="1" destOrd="0" presId="urn:microsoft.com/office/officeart/2018/5/layout/IconLeafLabelList"/>
    <dgm:cxn modelId="{F3ACFF0A-5AC7-46D5-8A80-6ADADACB8CA8}" type="presParOf" srcId="{AA9568CA-A831-4B54-AC43-DB0C98E9AA74}" destId="{F126E3C0-0702-44B5-B35D-96036E484CE6}" srcOrd="2" destOrd="0" presId="urn:microsoft.com/office/officeart/2018/5/layout/IconLeafLabelList"/>
    <dgm:cxn modelId="{56F2D326-E266-4A89-B5EE-C5E4B969B857}" type="presParOf" srcId="{AA9568CA-A831-4B54-AC43-DB0C98E9AA74}" destId="{2D72A1E2-9BA9-4C91-A213-B47397E28CF5}" srcOrd="3" destOrd="0" presId="urn:microsoft.com/office/officeart/2018/5/layout/IconLeafLabelList"/>
    <dgm:cxn modelId="{1E358B64-F58E-4047-98BC-B1E741A185AC}" type="presParOf" srcId="{073AF6E5-B67D-46CA-89F8-66F94E0D9717}" destId="{50AA82AA-6266-4D45-B5B3-DD1653BFEB90}" srcOrd="3" destOrd="0" presId="urn:microsoft.com/office/officeart/2018/5/layout/IconLeafLabelList"/>
    <dgm:cxn modelId="{6DD845F9-714A-4951-AD43-0D85C4B1052B}" type="presParOf" srcId="{073AF6E5-B67D-46CA-89F8-66F94E0D9717}" destId="{0A6E190E-AA72-4C8E-BA57-C10F83421424}" srcOrd="4" destOrd="0" presId="urn:microsoft.com/office/officeart/2018/5/layout/IconLeafLabelList"/>
    <dgm:cxn modelId="{01A32DB7-7BB9-457E-9BBD-EBFFA1FB14DD}" type="presParOf" srcId="{0A6E190E-AA72-4C8E-BA57-C10F83421424}" destId="{6BC4F982-03C1-4BA2-910D-A87FA42483D1}" srcOrd="0" destOrd="0" presId="urn:microsoft.com/office/officeart/2018/5/layout/IconLeafLabelList"/>
    <dgm:cxn modelId="{D7F6B7A2-169A-478E-8229-A71B61BB8AE2}" type="presParOf" srcId="{0A6E190E-AA72-4C8E-BA57-C10F83421424}" destId="{4FC3F73F-6484-4131-9C5C-E13E060FECAF}" srcOrd="1" destOrd="0" presId="urn:microsoft.com/office/officeart/2018/5/layout/IconLeafLabelList"/>
    <dgm:cxn modelId="{833043DB-E5C2-43B2-BFE3-AA1490B23E81}" type="presParOf" srcId="{0A6E190E-AA72-4C8E-BA57-C10F83421424}" destId="{AE7079E3-C647-4F81-8C23-E07E75034ED2}" srcOrd="2" destOrd="0" presId="urn:microsoft.com/office/officeart/2018/5/layout/IconLeafLabelList"/>
    <dgm:cxn modelId="{A724539F-F8FE-4ED3-A7A1-EA8A6DC49045}" type="presParOf" srcId="{0A6E190E-AA72-4C8E-BA57-C10F83421424}" destId="{00A6A7B5-07B2-4824-A7DA-97BBB843B489}" srcOrd="3" destOrd="0" presId="urn:microsoft.com/office/officeart/2018/5/layout/IconLeafLabelList"/>
    <dgm:cxn modelId="{FE30882E-1D27-4ADD-8305-8ACC35C1B3D6}" type="presParOf" srcId="{073AF6E5-B67D-46CA-89F8-66F94E0D9717}" destId="{CFC6DA1C-83F8-442B-AFAF-453EA0C5228E}" srcOrd="5" destOrd="0" presId="urn:microsoft.com/office/officeart/2018/5/layout/IconLeafLabelList"/>
    <dgm:cxn modelId="{6BCFBFDA-37B7-4C8C-827D-39E17766D12C}" type="presParOf" srcId="{073AF6E5-B67D-46CA-89F8-66F94E0D9717}" destId="{9D575465-FE53-47DF-950A-E7FE20BAE079}" srcOrd="6" destOrd="0" presId="urn:microsoft.com/office/officeart/2018/5/layout/IconLeafLabelList"/>
    <dgm:cxn modelId="{8678EE3C-53B3-421E-87D7-F29AB5CF3DE8}" type="presParOf" srcId="{9D575465-FE53-47DF-950A-E7FE20BAE079}" destId="{E1C2AE5C-03D9-4FC8-B5B5-A22A42FA67F7}" srcOrd="0" destOrd="0" presId="urn:microsoft.com/office/officeart/2018/5/layout/IconLeafLabelList"/>
    <dgm:cxn modelId="{6B7B9669-5C6D-4F17-810D-853E76ACD9D2}" type="presParOf" srcId="{9D575465-FE53-47DF-950A-E7FE20BAE079}" destId="{DA41981C-C451-406D-97F1-EF298255210A}" srcOrd="1" destOrd="0" presId="urn:microsoft.com/office/officeart/2018/5/layout/IconLeafLabelList"/>
    <dgm:cxn modelId="{A39AA500-CCB7-4B3E-AC34-527331F5C9FF}" type="presParOf" srcId="{9D575465-FE53-47DF-950A-E7FE20BAE079}" destId="{7424F98E-5C14-49AF-952D-F0520B641DC4}" srcOrd="2" destOrd="0" presId="urn:microsoft.com/office/officeart/2018/5/layout/IconLeafLabelList"/>
    <dgm:cxn modelId="{8A61B274-4694-4C52-92B2-58257629D975}" type="presParOf" srcId="{9D575465-FE53-47DF-950A-E7FE20BAE079}" destId="{DE60BF43-831A-47F9-9C82-75F896D42533}" srcOrd="3" destOrd="0" presId="urn:microsoft.com/office/officeart/2018/5/layout/IconLeafLabelList"/>
    <dgm:cxn modelId="{E55BEA8B-30F1-4C45-BC19-5EC8CE84EB1E}" type="presParOf" srcId="{073AF6E5-B67D-46CA-89F8-66F94E0D9717}" destId="{F8DBA02B-3A0A-4138-AE77-87278A491DFB}" srcOrd="7" destOrd="0" presId="urn:microsoft.com/office/officeart/2018/5/layout/IconLeafLabelList"/>
    <dgm:cxn modelId="{DC8AA8BE-4122-4A80-AFC9-B1072033196E}" type="presParOf" srcId="{073AF6E5-B67D-46CA-89F8-66F94E0D9717}" destId="{A60169D7-6D81-4610-80A0-89CDDD93F6F6}" srcOrd="8" destOrd="0" presId="urn:microsoft.com/office/officeart/2018/5/layout/IconLeafLabelList"/>
    <dgm:cxn modelId="{CACC9035-3724-4038-836B-72CD1653BF9E}" type="presParOf" srcId="{A60169D7-6D81-4610-80A0-89CDDD93F6F6}" destId="{C51B4631-1A29-4DD5-B9F3-D5443CF86DAF}" srcOrd="0" destOrd="0" presId="urn:microsoft.com/office/officeart/2018/5/layout/IconLeafLabelList"/>
    <dgm:cxn modelId="{32762EAA-904A-44D8-A7AE-80FA75361ACA}" type="presParOf" srcId="{A60169D7-6D81-4610-80A0-89CDDD93F6F6}" destId="{C4CFB315-3790-4DEB-9F62-51EE927C34CD}" srcOrd="1" destOrd="0" presId="urn:microsoft.com/office/officeart/2018/5/layout/IconLeafLabelList"/>
    <dgm:cxn modelId="{58B0BA09-5302-4FC7-A6A2-128B924D6158}" type="presParOf" srcId="{A60169D7-6D81-4610-80A0-89CDDD93F6F6}" destId="{15396244-6770-4E79-A7EE-88A5CB8621BF}" srcOrd="2" destOrd="0" presId="urn:microsoft.com/office/officeart/2018/5/layout/IconLeafLabelList"/>
    <dgm:cxn modelId="{374F68E1-C8ED-47FE-B257-DF2D332E6BEE}" type="presParOf" srcId="{A60169D7-6D81-4610-80A0-89CDDD93F6F6}" destId="{586C6A29-FA7F-4F59-9A13-BFE9E6AA5CA2}"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EC8E36-3BBE-49E5-A97D-25CE839835D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879624C-E4D5-44C2-91BA-5315200D80A4}">
      <dgm:prSet/>
      <dgm:spPr/>
      <dgm:t>
        <a:bodyPr/>
        <a:lstStyle/>
        <a:p>
          <a:pPr>
            <a:lnSpc>
              <a:spcPct val="100000"/>
            </a:lnSpc>
          </a:pPr>
          <a:r>
            <a:rPr lang="en-US"/>
            <a:t>S3 Standard – 99.99% availability and 11 9’s durability. Redundant across multiple AZs, can sustain loss at 2 facilities</a:t>
          </a:r>
        </a:p>
      </dgm:t>
    </dgm:pt>
    <dgm:pt modelId="{09208951-DEDD-4DD8-AA4E-16B96A766947}" type="parTrans" cxnId="{5B375CD1-B26D-4203-B864-06D5264F8B90}">
      <dgm:prSet/>
      <dgm:spPr/>
      <dgm:t>
        <a:bodyPr/>
        <a:lstStyle/>
        <a:p>
          <a:endParaRPr lang="en-US"/>
        </a:p>
      </dgm:t>
    </dgm:pt>
    <dgm:pt modelId="{B691AFC5-DC74-439A-A1A4-E8F0B2AE9134}" type="sibTrans" cxnId="{5B375CD1-B26D-4203-B864-06D5264F8B90}">
      <dgm:prSet/>
      <dgm:spPr/>
      <dgm:t>
        <a:bodyPr/>
        <a:lstStyle/>
        <a:p>
          <a:endParaRPr lang="en-US"/>
        </a:p>
      </dgm:t>
    </dgm:pt>
    <dgm:pt modelId="{E8AFE9D5-3A43-492C-AFE5-04DD3A19730D}">
      <dgm:prSet/>
      <dgm:spPr/>
      <dgm:t>
        <a:bodyPr/>
        <a:lstStyle/>
        <a:p>
          <a:pPr>
            <a:lnSpc>
              <a:spcPct val="100000"/>
            </a:lnSpc>
          </a:pPr>
          <a:r>
            <a:rPr lang="en-US" dirty="0"/>
            <a:t>S3 IA (Infrequently accessed) – 11 9’s durability, 99.9% availability and durability but cost is less to store but retrieval fee higher</a:t>
          </a:r>
        </a:p>
      </dgm:t>
    </dgm:pt>
    <dgm:pt modelId="{548C1EE8-211D-426F-B3E0-6D8E3F83400C}" type="parTrans" cxnId="{143A0914-FC4A-4278-A5CC-3E105F296CD4}">
      <dgm:prSet/>
      <dgm:spPr/>
      <dgm:t>
        <a:bodyPr/>
        <a:lstStyle/>
        <a:p>
          <a:endParaRPr lang="en-US"/>
        </a:p>
      </dgm:t>
    </dgm:pt>
    <dgm:pt modelId="{ABCEEC16-C1F4-4909-A3F7-A025E001FE64}" type="sibTrans" cxnId="{143A0914-FC4A-4278-A5CC-3E105F296CD4}">
      <dgm:prSet/>
      <dgm:spPr/>
      <dgm:t>
        <a:bodyPr/>
        <a:lstStyle/>
        <a:p>
          <a:endParaRPr lang="en-US"/>
        </a:p>
      </dgm:t>
    </dgm:pt>
    <dgm:pt modelId="{2E14277D-37B8-4158-A344-1EB8E2061A09}">
      <dgm:prSet/>
      <dgm:spPr/>
      <dgm:t>
        <a:bodyPr/>
        <a:lstStyle/>
        <a:p>
          <a:pPr>
            <a:lnSpc>
              <a:spcPct val="100000"/>
            </a:lnSpc>
          </a:pPr>
          <a:r>
            <a:rPr lang="en-US" dirty="0"/>
            <a:t>S3 IA One Zone – 99.5% available and 11 9’s durability durable. Only stored in 1 AZ. Lower cost</a:t>
          </a:r>
        </a:p>
      </dgm:t>
    </dgm:pt>
    <dgm:pt modelId="{41E340A8-6697-4F40-984B-0B52A3D821E8}" type="parTrans" cxnId="{55C55204-D36F-4005-B13D-29AFB5FD1AAB}">
      <dgm:prSet/>
      <dgm:spPr/>
      <dgm:t>
        <a:bodyPr/>
        <a:lstStyle/>
        <a:p>
          <a:endParaRPr lang="en-US"/>
        </a:p>
      </dgm:t>
    </dgm:pt>
    <dgm:pt modelId="{20771BA3-E9C9-4EE9-8220-56C43C8F29A8}" type="sibTrans" cxnId="{55C55204-D36F-4005-B13D-29AFB5FD1AAB}">
      <dgm:prSet/>
      <dgm:spPr/>
      <dgm:t>
        <a:bodyPr/>
        <a:lstStyle/>
        <a:p>
          <a:endParaRPr lang="en-US"/>
        </a:p>
      </dgm:t>
    </dgm:pt>
    <dgm:pt modelId="{7B6A71F1-6E0B-412A-8D42-594FD9A1FF42}">
      <dgm:prSet/>
      <dgm:spPr/>
      <dgm:t>
        <a:bodyPr/>
        <a:lstStyle/>
        <a:p>
          <a:pPr>
            <a:lnSpc>
              <a:spcPct val="100000"/>
            </a:lnSpc>
          </a:pPr>
          <a:r>
            <a:rPr lang="en-US" dirty="0"/>
            <a:t>Glacier – cheapest. Used for archival only. Expedited, Standard or Bulk</a:t>
          </a:r>
        </a:p>
      </dgm:t>
    </dgm:pt>
    <dgm:pt modelId="{A287D1A4-9224-4140-8F62-C3231A607038}" type="parTrans" cxnId="{674E7D0A-B126-4E86-9E7E-008E8E6F17B7}">
      <dgm:prSet/>
      <dgm:spPr/>
      <dgm:t>
        <a:bodyPr/>
        <a:lstStyle/>
        <a:p>
          <a:endParaRPr lang="en-US"/>
        </a:p>
      </dgm:t>
    </dgm:pt>
    <dgm:pt modelId="{32094748-1CF5-4D9A-B0BD-8EDE3E9E19D2}" type="sibTrans" cxnId="{674E7D0A-B126-4E86-9E7E-008E8E6F17B7}">
      <dgm:prSet/>
      <dgm:spPr/>
      <dgm:t>
        <a:bodyPr/>
        <a:lstStyle/>
        <a:p>
          <a:endParaRPr lang="en-US"/>
        </a:p>
      </dgm:t>
    </dgm:pt>
    <dgm:pt modelId="{F08D7501-1266-D24B-9DB7-E4B9C853C1FA}">
      <dgm:prSet/>
      <dgm:spPr/>
      <dgm:t>
        <a:bodyPr/>
        <a:lstStyle/>
        <a:p>
          <a:pPr>
            <a:lnSpc>
              <a:spcPct val="100000"/>
            </a:lnSpc>
          </a:pPr>
          <a:r>
            <a:rPr lang="en-US" dirty="0"/>
            <a:t>S3 Intelligent Tier - this basically monitors objects and moves them automatically to IA. No retrieval fee but it charges fee for each object stored</a:t>
          </a:r>
        </a:p>
      </dgm:t>
    </dgm:pt>
    <dgm:pt modelId="{1DA3D36B-B0A4-314D-8B53-2D1AC359D895}" type="parTrans" cxnId="{7540C8C1-DA33-A94D-8A10-06301FC7CB1D}">
      <dgm:prSet/>
      <dgm:spPr/>
    </dgm:pt>
    <dgm:pt modelId="{EA63C508-5BEE-AB4D-AE7D-4B104D28B37F}" type="sibTrans" cxnId="{7540C8C1-DA33-A94D-8A10-06301FC7CB1D}">
      <dgm:prSet/>
      <dgm:spPr/>
      <dgm:t>
        <a:bodyPr/>
        <a:lstStyle/>
        <a:p>
          <a:endParaRPr lang="en-US"/>
        </a:p>
      </dgm:t>
    </dgm:pt>
    <dgm:pt modelId="{D250AB7D-FC39-4C22-9B4F-FAB239EB2A81}" type="pres">
      <dgm:prSet presAssocID="{18EC8E36-3BBE-49E5-A97D-25CE839835DE}" presName="root" presStyleCnt="0">
        <dgm:presLayoutVars>
          <dgm:dir/>
          <dgm:resizeHandles val="exact"/>
        </dgm:presLayoutVars>
      </dgm:prSet>
      <dgm:spPr/>
    </dgm:pt>
    <dgm:pt modelId="{E38E6EC0-D9E9-4ED7-92AD-F24E3E7FB424}" type="pres">
      <dgm:prSet presAssocID="{3879624C-E4D5-44C2-91BA-5315200D80A4}" presName="compNode" presStyleCnt="0"/>
      <dgm:spPr/>
    </dgm:pt>
    <dgm:pt modelId="{F44C2B1A-41AC-4740-9A60-D9858750D564}" type="pres">
      <dgm:prSet presAssocID="{3879624C-E4D5-44C2-91BA-5315200D80A4}" presName="bgRect" presStyleLbl="bgShp" presStyleIdx="0" presStyleCnt="5"/>
      <dgm:spPr/>
    </dgm:pt>
    <dgm:pt modelId="{46B516F7-C993-4F2A-9CE4-C289BABBE665}" type="pres">
      <dgm:prSet presAssocID="{3879624C-E4D5-44C2-91BA-5315200D80A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2F6090D2-B40F-4716-89E4-8E79239DD15A}" type="pres">
      <dgm:prSet presAssocID="{3879624C-E4D5-44C2-91BA-5315200D80A4}" presName="spaceRect" presStyleCnt="0"/>
      <dgm:spPr/>
    </dgm:pt>
    <dgm:pt modelId="{FC62FFCF-C99F-4834-A162-5756B402559F}" type="pres">
      <dgm:prSet presAssocID="{3879624C-E4D5-44C2-91BA-5315200D80A4}" presName="parTx" presStyleLbl="revTx" presStyleIdx="0" presStyleCnt="5">
        <dgm:presLayoutVars>
          <dgm:chMax val="0"/>
          <dgm:chPref val="0"/>
        </dgm:presLayoutVars>
      </dgm:prSet>
      <dgm:spPr/>
    </dgm:pt>
    <dgm:pt modelId="{6003A049-D6D7-485A-8C9E-F910365B4CE9}" type="pres">
      <dgm:prSet presAssocID="{B691AFC5-DC74-439A-A1A4-E8F0B2AE9134}" presName="sibTrans" presStyleCnt="0"/>
      <dgm:spPr/>
    </dgm:pt>
    <dgm:pt modelId="{CC042FEB-A50F-4907-98F8-49D50F23C3F0}" type="pres">
      <dgm:prSet presAssocID="{E8AFE9D5-3A43-492C-AFE5-04DD3A19730D}" presName="compNode" presStyleCnt="0"/>
      <dgm:spPr/>
    </dgm:pt>
    <dgm:pt modelId="{431F8700-4E9A-41E2-9A67-07817F2C09E4}" type="pres">
      <dgm:prSet presAssocID="{E8AFE9D5-3A43-492C-AFE5-04DD3A19730D}" presName="bgRect" presStyleLbl="bgShp" presStyleIdx="1" presStyleCnt="5"/>
      <dgm:spPr/>
    </dgm:pt>
    <dgm:pt modelId="{A872374F-3121-471D-ADA4-D904037BF110}" type="pres">
      <dgm:prSet presAssocID="{E8AFE9D5-3A43-492C-AFE5-04DD3A19730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0DC25908-90F4-4E67-849A-E2D34435BF35}" type="pres">
      <dgm:prSet presAssocID="{E8AFE9D5-3A43-492C-AFE5-04DD3A19730D}" presName="spaceRect" presStyleCnt="0"/>
      <dgm:spPr/>
    </dgm:pt>
    <dgm:pt modelId="{296557E1-BC2E-4348-9A6A-8257EF9A3DCE}" type="pres">
      <dgm:prSet presAssocID="{E8AFE9D5-3A43-492C-AFE5-04DD3A19730D}" presName="parTx" presStyleLbl="revTx" presStyleIdx="1" presStyleCnt="5">
        <dgm:presLayoutVars>
          <dgm:chMax val="0"/>
          <dgm:chPref val="0"/>
        </dgm:presLayoutVars>
      </dgm:prSet>
      <dgm:spPr/>
    </dgm:pt>
    <dgm:pt modelId="{8576FADC-057F-43BD-A0FF-24335306715C}" type="pres">
      <dgm:prSet presAssocID="{ABCEEC16-C1F4-4909-A3F7-A025E001FE64}" presName="sibTrans" presStyleCnt="0"/>
      <dgm:spPr/>
    </dgm:pt>
    <dgm:pt modelId="{0F99792C-0F5D-4E0B-A4BE-2CED44531166}" type="pres">
      <dgm:prSet presAssocID="{F08D7501-1266-D24B-9DB7-E4B9C853C1FA}" presName="compNode" presStyleCnt="0"/>
      <dgm:spPr/>
    </dgm:pt>
    <dgm:pt modelId="{D404EE1E-1BFF-4FF8-AEE1-95B7E2F1AE24}" type="pres">
      <dgm:prSet presAssocID="{F08D7501-1266-D24B-9DB7-E4B9C853C1FA}" presName="bgRect" presStyleLbl="bgShp" presStyleIdx="2" presStyleCnt="5"/>
      <dgm:spPr/>
    </dgm:pt>
    <dgm:pt modelId="{93478759-0ABF-4605-A1FA-58E99224983D}" type="pres">
      <dgm:prSet presAssocID="{F08D7501-1266-D24B-9DB7-E4B9C853C1F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rbidden"/>
        </a:ext>
      </dgm:extLst>
    </dgm:pt>
    <dgm:pt modelId="{8B4F12C8-AD83-4CFD-B838-E7005BF9990D}" type="pres">
      <dgm:prSet presAssocID="{F08D7501-1266-D24B-9DB7-E4B9C853C1FA}" presName="spaceRect" presStyleCnt="0"/>
      <dgm:spPr/>
    </dgm:pt>
    <dgm:pt modelId="{F115A08F-33CC-4A3B-8ECD-1D4CEC8F425A}" type="pres">
      <dgm:prSet presAssocID="{F08D7501-1266-D24B-9DB7-E4B9C853C1FA}" presName="parTx" presStyleLbl="revTx" presStyleIdx="2" presStyleCnt="5">
        <dgm:presLayoutVars>
          <dgm:chMax val="0"/>
          <dgm:chPref val="0"/>
        </dgm:presLayoutVars>
      </dgm:prSet>
      <dgm:spPr/>
    </dgm:pt>
    <dgm:pt modelId="{0CB96FB7-8E50-4123-8F51-93270F43CF18}" type="pres">
      <dgm:prSet presAssocID="{EA63C508-5BEE-AB4D-AE7D-4B104D28B37F}" presName="sibTrans" presStyleCnt="0"/>
      <dgm:spPr/>
    </dgm:pt>
    <dgm:pt modelId="{BC328EA1-B04D-4F6B-82B1-670BD9E79787}" type="pres">
      <dgm:prSet presAssocID="{2E14277D-37B8-4158-A344-1EB8E2061A09}" presName="compNode" presStyleCnt="0"/>
      <dgm:spPr/>
    </dgm:pt>
    <dgm:pt modelId="{379FAD47-BA61-44ED-BB84-ED07B2E95AC0}" type="pres">
      <dgm:prSet presAssocID="{2E14277D-37B8-4158-A344-1EB8E2061A09}" presName="bgRect" presStyleLbl="bgShp" presStyleIdx="3" presStyleCnt="5"/>
      <dgm:spPr/>
    </dgm:pt>
    <dgm:pt modelId="{21DFF859-950E-4D7B-933F-F212224BAC1D}" type="pres">
      <dgm:prSet presAssocID="{2E14277D-37B8-4158-A344-1EB8E2061A0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tcoin"/>
        </a:ext>
      </dgm:extLst>
    </dgm:pt>
    <dgm:pt modelId="{0C5B5305-7D86-4D5D-8334-35E854B9BC0C}" type="pres">
      <dgm:prSet presAssocID="{2E14277D-37B8-4158-A344-1EB8E2061A09}" presName="spaceRect" presStyleCnt="0"/>
      <dgm:spPr/>
    </dgm:pt>
    <dgm:pt modelId="{0B8C3E24-0CD4-4C8C-8AA8-9A1DCA85F2CE}" type="pres">
      <dgm:prSet presAssocID="{2E14277D-37B8-4158-A344-1EB8E2061A09}" presName="parTx" presStyleLbl="revTx" presStyleIdx="3" presStyleCnt="5">
        <dgm:presLayoutVars>
          <dgm:chMax val="0"/>
          <dgm:chPref val="0"/>
        </dgm:presLayoutVars>
      </dgm:prSet>
      <dgm:spPr/>
    </dgm:pt>
    <dgm:pt modelId="{F1D72C5D-E640-4D93-9F7F-991184538B24}" type="pres">
      <dgm:prSet presAssocID="{20771BA3-E9C9-4EE9-8220-56C43C8F29A8}" presName="sibTrans" presStyleCnt="0"/>
      <dgm:spPr/>
    </dgm:pt>
    <dgm:pt modelId="{23D5774C-5B97-4677-BE07-D8739C868281}" type="pres">
      <dgm:prSet presAssocID="{7B6A71F1-6E0B-412A-8D42-594FD9A1FF42}" presName="compNode" presStyleCnt="0"/>
      <dgm:spPr/>
    </dgm:pt>
    <dgm:pt modelId="{1903D1DD-E2EE-444E-B2C2-5386C974E996}" type="pres">
      <dgm:prSet presAssocID="{7B6A71F1-6E0B-412A-8D42-594FD9A1FF42}" presName="bgRect" presStyleLbl="bgShp" presStyleIdx="4" presStyleCnt="5"/>
      <dgm:spPr/>
    </dgm:pt>
    <dgm:pt modelId="{06C8AC79-35F4-4F9E-B516-4B0338507FC1}" type="pres">
      <dgm:prSet presAssocID="{7B6A71F1-6E0B-412A-8D42-594FD9A1FF4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allet"/>
        </a:ext>
      </dgm:extLst>
    </dgm:pt>
    <dgm:pt modelId="{57A9C7A7-C54F-4C53-9837-469FD9635A3A}" type="pres">
      <dgm:prSet presAssocID="{7B6A71F1-6E0B-412A-8D42-594FD9A1FF42}" presName="spaceRect" presStyleCnt="0"/>
      <dgm:spPr/>
    </dgm:pt>
    <dgm:pt modelId="{5927D371-1B39-45B9-A95C-89AFD14B24EC}" type="pres">
      <dgm:prSet presAssocID="{7B6A71F1-6E0B-412A-8D42-594FD9A1FF42}" presName="parTx" presStyleLbl="revTx" presStyleIdx="4" presStyleCnt="5">
        <dgm:presLayoutVars>
          <dgm:chMax val="0"/>
          <dgm:chPref val="0"/>
        </dgm:presLayoutVars>
      </dgm:prSet>
      <dgm:spPr/>
    </dgm:pt>
  </dgm:ptLst>
  <dgm:cxnLst>
    <dgm:cxn modelId="{55C55204-D36F-4005-B13D-29AFB5FD1AAB}" srcId="{18EC8E36-3BBE-49E5-A97D-25CE839835DE}" destId="{2E14277D-37B8-4158-A344-1EB8E2061A09}" srcOrd="3" destOrd="0" parTransId="{41E340A8-6697-4F40-984B-0B52A3D821E8}" sibTransId="{20771BA3-E9C9-4EE9-8220-56C43C8F29A8}"/>
    <dgm:cxn modelId="{995D7B04-8339-D547-B365-71A9990FC623}" type="presOf" srcId="{18EC8E36-3BBE-49E5-A97D-25CE839835DE}" destId="{D250AB7D-FC39-4C22-9B4F-FAB239EB2A81}" srcOrd="0" destOrd="0" presId="urn:microsoft.com/office/officeart/2018/2/layout/IconVerticalSolidList"/>
    <dgm:cxn modelId="{674E7D0A-B126-4E86-9E7E-008E8E6F17B7}" srcId="{18EC8E36-3BBE-49E5-A97D-25CE839835DE}" destId="{7B6A71F1-6E0B-412A-8D42-594FD9A1FF42}" srcOrd="4" destOrd="0" parTransId="{A287D1A4-9224-4140-8F62-C3231A607038}" sibTransId="{32094748-1CF5-4D9A-B0BD-8EDE3E9E19D2}"/>
    <dgm:cxn modelId="{143A0914-FC4A-4278-A5CC-3E105F296CD4}" srcId="{18EC8E36-3BBE-49E5-A97D-25CE839835DE}" destId="{E8AFE9D5-3A43-492C-AFE5-04DD3A19730D}" srcOrd="1" destOrd="0" parTransId="{548C1EE8-211D-426F-B3E0-6D8E3F83400C}" sibTransId="{ABCEEC16-C1F4-4909-A3F7-A025E001FE64}"/>
    <dgm:cxn modelId="{36CF6025-D56C-B748-99E5-465ACA72A030}" type="presOf" srcId="{E8AFE9D5-3A43-492C-AFE5-04DD3A19730D}" destId="{296557E1-BC2E-4348-9A6A-8257EF9A3DCE}" srcOrd="0" destOrd="0" presId="urn:microsoft.com/office/officeart/2018/2/layout/IconVerticalSolidList"/>
    <dgm:cxn modelId="{F700259A-147C-8441-ACAC-ABED3E12F65F}" type="presOf" srcId="{7B6A71F1-6E0B-412A-8D42-594FD9A1FF42}" destId="{5927D371-1B39-45B9-A95C-89AFD14B24EC}" srcOrd="0" destOrd="0" presId="urn:microsoft.com/office/officeart/2018/2/layout/IconVerticalSolidList"/>
    <dgm:cxn modelId="{4359C9A8-5031-8E41-AD19-D5913127F7D0}" type="presOf" srcId="{3879624C-E4D5-44C2-91BA-5315200D80A4}" destId="{FC62FFCF-C99F-4834-A162-5756B402559F}" srcOrd="0" destOrd="0" presId="urn:microsoft.com/office/officeart/2018/2/layout/IconVerticalSolidList"/>
    <dgm:cxn modelId="{181000B9-BAEC-624A-A524-8CDCB1918D98}" type="presOf" srcId="{F08D7501-1266-D24B-9DB7-E4B9C853C1FA}" destId="{F115A08F-33CC-4A3B-8ECD-1D4CEC8F425A}" srcOrd="0" destOrd="0" presId="urn:microsoft.com/office/officeart/2018/2/layout/IconVerticalSolidList"/>
    <dgm:cxn modelId="{7540C8C1-DA33-A94D-8A10-06301FC7CB1D}" srcId="{18EC8E36-3BBE-49E5-A97D-25CE839835DE}" destId="{F08D7501-1266-D24B-9DB7-E4B9C853C1FA}" srcOrd="2" destOrd="0" parTransId="{1DA3D36B-B0A4-314D-8B53-2D1AC359D895}" sibTransId="{EA63C508-5BEE-AB4D-AE7D-4B104D28B37F}"/>
    <dgm:cxn modelId="{5B375CD1-B26D-4203-B864-06D5264F8B90}" srcId="{18EC8E36-3BBE-49E5-A97D-25CE839835DE}" destId="{3879624C-E4D5-44C2-91BA-5315200D80A4}" srcOrd="0" destOrd="0" parTransId="{09208951-DEDD-4DD8-AA4E-16B96A766947}" sibTransId="{B691AFC5-DC74-439A-A1A4-E8F0B2AE9134}"/>
    <dgm:cxn modelId="{59F706F7-5BA2-F448-8F4E-C74CF06C2691}" type="presOf" srcId="{2E14277D-37B8-4158-A344-1EB8E2061A09}" destId="{0B8C3E24-0CD4-4C8C-8AA8-9A1DCA85F2CE}" srcOrd="0" destOrd="0" presId="urn:microsoft.com/office/officeart/2018/2/layout/IconVerticalSolidList"/>
    <dgm:cxn modelId="{5D864FF4-9CF9-A141-82BD-A7A321CFBDA9}" type="presParOf" srcId="{D250AB7D-FC39-4C22-9B4F-FAB239EB2A81}" destId="{E38E6EC0-D9E9-4ED7-92AD-F24E3E7FB424}" srcOrd="0" destOrd="0" presId="urn:microsoft.com/office/officeart/2018/2/layout/IconVerticalSolidList"/>
    <dgm:cxn modelId="{E460CCB3-B9A7-9046-A25A-904D6FD37752}" type="presParOf" srcId="{E38E6EC0-D9E9-4ED7-92AD-F24E3E7FB424}" destId="{F44C2B1A-41AC-4740-9A60-D9858750D564}" srcOrd="0" destOrd="0" presId="urn:microsoft.com/office/officeart/2018/2/layout/IconVerticalSolidList"/>
    <dgm:cxn modelId="{2F4F1A21-EB03-6E46-8FCC-486CA2A9E1A5}" type="presParOf" srcId="{E38E6EC0-D9E9-4ED7-92AD-F24E3E7FB424}" destId="{46B516F7-C993-4F2A-9CE4-C289BABBE665}" srcOrd="1" destOrd="0" presId="urn:microsoft.com/office/officeart/2018/2/layout/IconVerticalSolidList"/>
    <dgm:cxn modelId="{A6123036-6FF8-AC48-A312-C14ADF984C86}" type="presParOf" srcId="{E38E6EC0-D9E9-4ED7-92AD-F24E3E7FB424}" destId="{2F6090D2-B40F-4716-89E4-8E79239DD15A}" srcOrd="2" destOrd="0" presId="urn:microsoft.com/office/officeart/2018/2/layout/IconVerticalSolidList"/>
    <dgm:cxn modelId="{C64969DC-9D84-AC47-9009-00C372509FAD}" type="presParOf" srcId="{E38E6EC0-D9E9-4ED7-92AD-F24E3E7FB424}" destId="{FC62FFCF-C99F-4834-A162-5756B402559F}" srcOrd="3" destOrd="0" presId="urn:microsoft.com/office/officeart/2018/2/layout/IconVerticalSolidList"/>
    <dgm:cxn modelId="{894314D6-0265-0E49-9629-44EBD2D21697}" type="presParOf" srcId="{D250AB7D-FC39-4C22-9B4F-FAB239EB2A81}" destId="{6003A049-D6D7-485A-8C9E-F910365B4CE9}" srcOrd="1" destOrd="0" presId="urn:microsoft.com/office/officeart/2018/2/layout/IconVerticalSolidList"/>
    <dgm:cxn modelId="{0B18A230-36E6-9440-9992-FDFB1D58CE4E}" type="presParOf" srcId="{D250AB7D-FC39-4C22-9B4F-FAB239EB2A81}" destId="{CC042FEB-A50F-4907-98F8-49D50F23C3F0}" srcOrd="2" destOrd="0" presId="urn:microsoft.com/office/officeart/2018/2/layout/IconVerticalSolidList"/>
    <dgm:cxn modelId="{7318187A-9233-D949-BC9B-51883FABFC48}" type="presParOf" srcId="{CC042FEB-A50F-4907-98F8-49D50F23C3F0}" destId="{431F8700-4E9A-41E2-9A67-07817F2C09E4}" srcOrd="0" destOrd="0" presId="urn:microsoft.com/office/officeart/2018/2/layout/IconVerticalSolidList"/>
    <dgm:cxn modelId="{75D75283-90F7-E945-9133-0CBA0667B706}" type="presParOf" srcId="{CC042FEB-A50F-4907-98F8-49D50F23C3F0}" destId="{A872374F-3121-471D-ADA4-D904037BF110}" srcOrd="1" destOrd="0" presId="urn:microsoft.com/office/officeart/2018/2/layout/IconVerticalSolidList"/>
    <dgm:cxn modelId="{E74D82FA-62FF-7E4F-AD31-4B50B0322C82}" type="presParOf" srcId="{CC042FEB-A50F-4907-98F8-49D50F23C3F0}" destId="{0DC25908-90F4-4E67-849A-E2D34435BF35}" srcOrd="2" destOrd="0" presId="urn:microsoft.com/office/officeart/2018/2/layout/IconVerticalSolidList"/>
    <dgm:cxn modelId="{7D78AD73-34DD-BF41-88B7-F2D549AED6D6}" type="presParOf" srcId="{CC042FEB-A50F-4907-98F8-49D50F23C3F0}" destId="{296557E1-BC2E-4348-9A6A-8257EF9A3DCE}" srcOrd="3" destOrd="0" presId="urn:microsoft.com/office/officeart/2018/2/layout/IconVerticalSolidList"/>
    <dgm:cxn modelId="{9C9442FB-D78A-7049-97C2-9BC7CC58D634}" type="presParOf" srcId="{D250AB7D-FC39-4C22-9B4F-FAB239EB2A81}" destId="{8576FADC-057F-43BD-A0FF-24335306715C}" srcOrd="3" destOrd="0" presId="urn:microsoft.com/office/officeart/2018/2/layout/IconVerticalSolidList"/>
    <dgm:cxn modelId="{C3E43FCB-86FC-B741-8F7E-1F15F42D4F16}" type="presParOf" srcId="{D250AB7D-FC39-4C22-9B4F-FAB239EB2A81}" destId="{0F99792C-0F5D-4E0B-A4BE-2CED44531166}" srcOrd="4" destOrd="0" presId="urn:microsoft.com/office/officeart/2018/2/layout/IconVerticalSolidList"/>
    <dgm:cxn modelId="{6E4719D6-118D-854C-855E-9DBCDB3B27F4}" type="presParOf" srcId="{0F99792C-0F5D-4E0B-A4BE-2CED44531166}" destId="{D404EE1E-1BFF-4FF8-AEE1-95B7E2F1AE24}" srcOrd="0" destOrd="0" presId="urn:microsoft.com/office/officeart/2018/2/layout/IconVerticalSolidList"/>
    <dgm:cxn modelId="{F6A6F815-D3EC-844B-B3BB-C9E34A8BC18E}" type="presParOf" srcId="{0F99792C-0F5D-4E0B-A4BE-2CED44531166}" destId="{93478759-0ABF-4605-A1FA-58E99224983D}" srcOrd="1" destOrd="0" presId="urn:microsoft.com/office/officeart/2018/2/layout/IconVerticalSolidList"/>
    <dgm:cxn modelId="{A16FEB82-04E6-304C-AC59-206648E98C3A}" type="presParOf" srcId="{0F99792C-0F5D-4E0B-A4BE-2CED44531166}" destId="{8B4F12C8-AD83-4CFD-B838-E7005BF9990D}" srcOrd="2" destOrd="0" presId="urn:microsoft.com/office/officeart/2018/2/layout/IconVerticalSolidList"/>
    <dgm:cxn modelId="{CD148828-F8DF-FC45-AC78-C7EF5A66CAD0}" type="presParOf" srcId="{0F99792C-0F5D-4E0B-A4BE-2CED44531166}" destId="{F115A08F-33CC-4A3B-8ECD-1D4CEC8F425A}" srcOrd="3" destOrd="0" presId="urn:microsoft.com/office/officeart/2018/2/layout/IconVerticalSolidList"/>
    <dgm:cxn modelId="{04B57C8D-A857-0E4F-967B-75F8553596A9}" type="presParOf" srcId="{D250AB7D-FC39-4C22-9B4F-FAB239EB2A81}" destId="{0CB96FB7-8E50-4123-8F51-93270F43CF18}" srcOrd="5" destOrd="0" presId="urn:microsoft.com/office/officeart/2018/2/layout/IconVerticalSolidList"/>
    <dgm:cxn modelId="{FA4DCE3D-B0DB-8348-A99A-B0737CF19A6A}" type="presParOf" srcId="{D250AB7D-FC39-4C22-9B4F-FAB239EB2A81}" destId="{BC328EA1-B04D-4F6B-82B1-670BD9E79787}" srcOrd="6" destOrd="0" presId="urn:microsoft.com/office/officeart/2018/2/layout/IconVerticalSolidList"/>
    <dgm:cxn modelId="{64E027F7-7D95-2548-B6B9-D294C3F49339}" type="presParOf" srcId="{BC328EA1-B04D-4F6B-82B1-670BD9E79787}" destId="{379FAD47-BA61-44ED-BB84-ED07B2E95AC0}" srcOrd="0" destOrd="0" presId="urn:microsoft.com/office/officeart/2018/2/layout/IconVerticalSolidList"/>
    <dgm:cxn modelId="{7EA3DA82-6039-8C4D-B48E-39089A6678C3}" type="presParOf" srcId="{BC328EA1-B04D-4F6B-82B1-670BD9E79787}" destId="{21DFF859-950E-4D7B-933F-F212224BAC1D}" srcOrd="1" destOrd="0" presId="urn:microsoft.com/office/officeart/2018/2/layout/IconVerticalSolidList"/>
    <dgm:cxn modelId="{F1E7B066-36F8-494C-B15C-3D6FC9E214DE}" type="presParOf" srcId="{BC328EA1-B04D-4F6B-82B1-670BD9E79787}" destId="{0C5B5305-7D86-4D5D-8334-35E854B9BC0C}" srcOrd="2" destOrd="0" presId="urn:microsoft.com/office/officeart/2018/2/layout/IconVerticalSolidList"/>
    <dgm:cxn modelId="{3E5C1AE3-900A-EB48-B7A5-E09E91A92322}" type="presParOf" srcId="{BC328EA1-B04D-4F6B-82B1-670BD9E79787}" destId="{0B8C3E24-0CD4-4C8C-8AA8-9A1DCA85F2CE}" srcOrd="3" destOrd="0" presId="urn:microsoft.com/office/officeart/2018/2/layout/IconVerticalSolidList"/>
    <dgm:cxn modelId="{24AF54A4-77A9-6A4C-9A82-775A4AE41C4A}" type="presParOf" srcId="{D250AB7D-FC39-4C22-9B4F-FAB239EB2A81}" destId="{F1D72C5D-E640-4D93-9F7F-991184538B24}" srcOrd="7" destOrd="0" presId="urn:microsoft.com/office/officeart/2018/2/layout/IconVerticalSolidList"/>
    <dgm:cxn modelId="{A1D92E6D-97A1-5343-8AA0-FE91BE11330B}" type="presParOf" srcId="{D250AB7D-FC39-4C22-9B4F-FAB239EB2A81}" destId="{23D5774C-5B97-4677-BE07-D8739C868281}" srcOrd="8" destOrd="0" presId="urn:microsoft.com/office/officeart/2018/2/layout/IconVerticalSolidList"/>
    <dgm:cxn modelId="{D3AFC09F-0194-754B-A7A7-C71575FA8A78}" type="presParOf" srcId="{23D5774C-5B97-4677-BE07-D8739C868281}" destId="{1903D1DD-E2EE-444E-B2C2-5386C974E996}" srcOrd="0" destOrd="0" presId="urn:microsoft.com/office/officeart/2018/2/layout/IconVerticalSolidList"/>
    <dgm:cxn modelId="{B921717A-E406-B14C-B74C-02A63310F636}" type="presParOf" srcId="{23D5774C-5B97-4677-BE07-D8739C868281}" destId="{06C8AC79-35F4-4F9E-B516-4B0338507FC1}" srcOrd="1" destOrd="0" presId="urn:microsoft.com/office/officeart/2018/2/layout/IconVerticalSolidList"/>
    <dgm:cxn modelId="{F8468C8B-DE6F-CC4C-950E-34F8B4912F3B}" type="presParOf" srcId="{23D5774C-5B97-4677-BE07-D8739C868281}" destId="{57A9C7A7-C54F-4C53-9837-469FD9635A3A}" srcOrd="2" destOrd="0" presId="urn:microsoft.com/office/officeart/2018/2/layout/IconVerticalSolidList"/>
    <dgm:cxn modelId="{F4E75105-D562-C24A-97FB-569A2CBB8D1B}" type="presParOf" srcId="{23D5774C-5B97-4677-BE07-D8739C868281}" destId="{5927D371-1B39-45B9-A95C-89AFD14B24E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975499-E660-4315-B2D5-8E70E44EADAA}"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C4A610D4-993D-48F3-BF54-DFB71585755F}">
      <dgm:prSet/>
      <dgm:spPr/>
      <dgm:t>
        <a:bodyPr/>
        <a:lstStyle/>
        <a:p>
          <a:pPr>
            <a:lnSpc>
              <a:spcPct val="100000"/>
            </a:lnSpc>
          </a:pPr>
          <a:r>
            <a:rPr lang="en-US"/>
            <a:t>Storage – per Gig basis</a:t>
          </a:r>
        </a:p>
      </dgm:t>
    </dgm:pt>
    <dgm:pt modelId="{A9F17B6C-DF23-4088-B079-B7E71085F524}" type="parTrans" cxnId="{86BC01B0-5E17-4E2D-A0ED-D54A5D4BAB49}">
      <dgm:prSet/>
      <dgm:spPr/>
      <dgm:t>
        <a:bodyPr/>
        <a:lstStyle/>
        <a:p>
          <a:endParaRPr lang="en-US"/>
        </a:p>
      </dgm:t>
    </dgm:pt>
    <dgm:pt modelId="{D21E5F81-B91C-45CD-B9D4-704ACD13DC19}" type="sibTrans" cxnId="{86BC01B0-5E17-4E2D-A0ED-D54A5D4BAB49}">
      <dgm:prSet/>
      <dgm:spPr/>
      <dgm:t>
        <a:bodyPr/>
        <a:lstStyle/>
        <a:p>
          <a:endParaRPr lang="en-US"/>
        </a:p>
      </dgm:t>
    </dgm:pt>
    <dgm:pt modelId="{B271EA9D-D56C-4DBE-BB23-F8D3B9C7E070}">
      <dgm:prSet/>
      <dgm:spPr/>
      <dgm:t>
        <a:bodyPr/>
        <a:lstStyle/>
        <a:p>
          <a:pPr>
            <a:lnSpc>
              <a:spcPct val="100000"/>
            </a:lnSpc>
          </a:pPr>
          <a:r>
            <a:rPr lang="en-US"/>
            <a:t>Number of requests</a:t>
          </a:r>
        </a:p>
      </dgm:t>
    </dgm:pt>
    <dgm:pt modelId="{2E0DE631-A49A-4849-A19B-67AB85F3303B}" type="parTrans" cxnId="{BAF7CBBD-A9F9-4741-BF28-5BF97732C960}">
      <dgm:prSet/>
      <dgm:spPr/>
      <dgm:t>
        <a:bodyPr/>
        <a:lstStyle/>
        <a:p>
          <a:endParaRPr lang="en-US"/>
        </a:p>
      </dgm:t>
    </dgm:pt>
    <dgm:pt modelId="{7F7B1B15-8FC8-4D36-A8FC-63A04B930F9E}" type="sibTrans" cxnId="{BAF7CBBD-A9F9-4741-BF28-5BF97732C960}">
      <dgm:prSet/>
      <dgm:spPr/>
      <dgm:t>
        <a:bodyPr/>
        <a:lstStyle/>
        <a:p>
          <a:endParaRPr lang="en-US"/>
        </a:p>
      </dgm:t>
    </dgm:pt>
    <dgm:pt modelId="{0912D252-5C1F-4CAE-82B8-77CE832567EE}">
      <dgm:prSet/>
      <dgm:spPr/>
      <dgm:t>
        <a:bodyPr/>
        <a:lstStyle/>
        <a:p>
          <a:pPr>
            <a:lnSpc>
              <a:spcPct val="100000"/>
            </a:lnSpc>
          </a:pPr>
          <a:r>
            <a:rPr lang="en-US"/>
            <a:t>Storage management pricing – tagging (metadata)</a:t>
          </a:r>
        </a:p>
      </dgm:t>
    </dgm:pt>
    <dgm:pt modelId="{B7C950D2-14DE-4288-AC44-51DD2B18FE7D}" type="parTrans" cxnId="{CA10B893-8DE6-473A-A21C-F2C410BAC68F}">
      <dgm:prSet/>
      <dgm:spPr/>
      <dgm:t>
        <a:bodyPr/>
        <a:lstStyle/>
        <a:p>
          <a:endParaRPr lang="en-US"/>
        </a:p>
      </dgm:t>
    </dgm:pt>
    <dgm:pt modelId="{F4E90213-B3EF-45CA-B03C-1538FBBCA33B}" type="sibTrans" cxnId="{CA10B893-8DE6-473A-A21C-F2C410BAC68F}">
      <dgm:prSet/>
      <dgm:spPr/>
      <dgm:t>
        <a:bodyPr/>
        <a:lstStyle/>
        <a:p>
          <a:endParaRPr lang="en-US"/>
        </a:p>
      </dgm:t>
    </dgm:pt>
    <dgm:pt modelId="{DA89C8A4-2B51-4B13-9499-2F0D05E762BB}">
      <dgm:prSet/>
      <dgm:spPr/>
      <dgm:t>
        <a:bodyPr/>
        <a:lstStyle/>
        <a:p>
          <a:pPr>
            <a:lnSpc>
              <a:spcPct val="100000"/>
            </a:lnSpc>
          </a:pPr>
          <a:r>
            <a:rPr lang="en-US"/>
            <a:t>Data transfer (cross region replication)</a:t>
          </a:r>
        </a:p>
      </dgm:t>
    </dgm:pt>
    <dgm:pt modelId="{C167071D-4C5D-41A9-A138-9832F2D67731}" type="parTrans" cxnId="{A97995DE-32BB-4322-9CE1-093607E10B4C}">
      <dgm:prSet/>
      <dgm:spPr/>
      <dgm:t>
        <a:bodyPr/>
        <a:lstStyle/>
        <a:p>
          <a:endParaRPr lang="en-US"/>
        </a:p>
      </dgm:t>
    </dgm:pt>
    <dgm:pt modelId="{983D996A-0542-4A7A-9166-AAA576EA4490}" type="sibTrans" cxnId="{A97995DE-32BB-4322-9CE1-093607E10B4C}">
      <dgm:prSet/>
      <dgm:spPr/>
      <dgm:t>
        <a:bodyPr/>
        <a:lstStyle/>
        <a:p>
          <a:endParaRPr lang="en-US"/>
        </a:p>
      </dgm:t>
    </dgm:pt>
    <dgm:pt modelId="{09290AC6-2CF7-4D15-BDFC-2ADDD9F97CE8}">
      <dgm:prSet/>
      <dgm:spPr/>
      <dgm:t>
        <a:bodyPr/>
        <a:lstStyle/>
        <a:p>
          <a:pPr>
            <a:lnSpc>
              <a:spcPct val="100000"/>
            </a:lnSpc>
          </a:pPr>
          <a:r>
            <a:rPr lang="en-US"/>
            <a:t>Transfer acceleration – fast easy secure long distance transfer (used cloud front distributed edge locations)</a:t>
          </a:r>
        </a:p>
      </dgm:t>
    </dgm:pt>
    <dgm:pt modelId="{FB288D6D-766A-4A6A-8B53-A3E468689347}" type="parTrans" cxnId="{E72DFBFE-45BE-4BC7-BC69-0174CC5CBAA4}">
      <dgm:prSet/>
      <dgm:spPr/>
      <dgm:t>
        <a:bodyPr/>
        <a:lstStyle/>
        <a:p>
          <a:endParaRPr lang="en-US"/>
        </a:p>
      </dgm:t>
    </dgm:pt>
    <dgm:pt modelId="{0DF328E9-129B-4BEA-AE8D-E139841553E0}" type="sibTrans" cxnId="{E72DFBFE-45BE-4BC7-BC69-0174CC5CBAA4}">
      <dgm:prSet/>
      <dgm:spPr/>
      <dgm:t>
        <a:bodyPr/>
        <a:lstStyle/>
        <a:p>
          <a:endParaRPr lang="en-US"/>
        </a:p>
      </dgm:t>
    </dgm:pt>
    <dgm:pt modelId="{534863DF-2F20-4AED-B0E3-540870C2FD06}" type="pres">
      <dgm:prSet presAssocID="{02975499-E660-4315-B2D5-8E70E44EADAA}" presName="root" presStyleCnt="0">
        <dgm:presLayoutVars>
          <dgm:dir/>
          <dgm:resizeHandles val="exact"/>
        </dgm:presLayoutVars>
      </dgm:prSet>
      <dgm:spPr/>
    </dgm:pt>
    <dgm:pt modelId="{86F41CE5-AAD6-419E-97C5-B1319E0CB1CE}" type="pres">
      <dgm:prSet presAssocID="{C4A610D4-993D-48F3-BF54-DFB71585755F}" presName="compNode" presStyleCnt="0"/>
      <dgm:spPr/>
    </dgm:pt>
    <dgm:pt modelId="{2996CF94-17D9-494A-9164-7C41D04B7493}" type="pres">
      <dgm:prSet presAssocID="{C4A610D4-993D-48F3-BF54-DFB71585755F}" presName="bgRect" presStyleLbl="bgShp" presStyleIdx="0" presStyleCnt="5"/>
      <dgm:spPr/>
    </dgm:pt>
    <dgm:pt modelId="{F1B90A5F-7A31-4B5F-9B6F-53A352756D00}" type="pres">
      <dgm:prSet presAssocID="{C4A610D4-993D-48F3-BF54-DFB7158575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ins"/>
        </a:ext>
      </dgm:extLst>
    </dgm:pt>
    <dgm:pt modelId="{E0F3C8EE-B9B5-46FE-A482-D906EF99100B}" type="pres">
      <dgm:prSet presAssocID="{C4A610D4-993D-48F3-BF54-DFB71585755F}" presName="spaceRect" presStyleCnt="0"/>
      <dgm:spPr/>
    </dgm:pt>
    <dgm:pt modelId="{252E3AA5-6DE0-4E3A-B6DE-D31B14729D26}" type="pres">
      <dgm:prSet presAssocID="{C4A610D4-993D-48F3-BF54-DFB71585755F}" presName="parTx" presStyleLbl="revTx" presStyleIdx="0" presStyleCnt="5">
        <dgm:presLayoutVars>
          <dgm:chMax val="0"/>
          <dgm:chPref val="0"/>
        </dgm:presLayoutVars>
      </dgm:prSet>
      <dgm:spPr/>
    </dgm:pt>
    <dgm:pt modelId="{31C02495-4653-43E9-B999-2197D5E54D4D}" type="pres">
      <dgm:prSet presAssocID="{D21E5F81-B91C-45CD-B9D4-704ACD13DC19}" presName="sibTrans" presStyleCnt="0"/>
      <dgm:spPr/>
    </dgm:pt>
    <dgm:pt modelId="{B2E3A9F0-CF59-4907-8149-F2DF157EB269}" type="pres">
      <dgm:prSet presAssocID="{B271EA9D-D56C-4DBE-BB23-F8D3B9C7E070}" presName="compNode" presStyleCnt="0"/>
      <dgm:spPr/>
    </dgm:pt>
    <dgm:pt modelId="{86795505-B809-4787-BCE3-66CBBBD6CEEE}" type="pres">
      <dgm:prSet presAssocID="{B271EA9D-D56C-4DBE-BB23-F8D3B9C7E070}" presName="bgRect" presStyleLbl="bgShp" presStyleIdx="1" presStyleCnt="5"/>
      <dgm:spPr/>
    </dgm:pt>
    <dgm:pt modelId="{FF99BB01-92DF-45C1-919F-2FE0004D0980}" type="pres">
      <dgm:prSet presAssocID="{B271EA9D-D56C-4DBE-BB23-F8D3B9C7E07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84ED878E-EB2A-4EEF-B3BB-72483081EE65}" type="pres">
      <dgm:prSet presAssocID="{B271EA9D-D56C-4DBE-BB23-F8D3B9C7E070}" presName="spaceRect" presStyleCnt="0"/>
      <dgm:spPr/>
    </dgm:pt>
    <dgm:pt modelId="{16BF6872-7A7F-4E44-B2CC-B93BEDCA35F7}" type="pres">
      <dgm:prSet presAssocID="{B271EA9D-D56C-4DBE-BB23-F8D3B9C7E070}" presName="parTx" presStyleLbl="revTx" presStyleIdx="1" presStyleCnt="5">
        <dgm:presLayoutVars>
          <dgm:chMax val="0"/>
          <dgm:chPref val="0"/>
        </dgm:presLayoutVars>
      </dgm:prSet>
      <dgm:spPr/>
    </dgm:pt>
    <dgm:pt modelId="{28ED3D54-B4E6-43BC-A119-D3E8116A535F}" type="pres">
      <dgm:prSet presAssocID="{7F7B1B15-8FC8-4D36-A8FC-63A04B930F9E}" presName="sibTrans" presStyleCnt="0"/>
      <dgm:spPr/>
    </dgm:pt>
    <dgm:pt modelId="{B8E41EA6-BB4D-4432-8845-B659FA18EAE3}" type="pres">
      <dgm:prSet presAssocID="{0912D252-5C1F-4CAE-82B8-77CE832567EE}" presName="compNode" presStyleCnt="0"/>
      <dgm:spPr/>
    </dgm:pt>
    <dgm:pt modelId="{1971C7EF-B051-4251-88C9-0AB13F0424E5}" type="pres">
      <dgm:prSet presAssocID="{0912D252-5C1F-4CAE-82B8-77CE832567EE}" presName="bgRect" presStyleLbl="bgShp" presStyleIdx="2" presStyleCnt="5"/>
      <dgm:spPr/>
    </dgm:pt>
    <dgm:pt modelId="{5E046FCF-4581-47EE-ABD0-CF004DEE5983}" type="pres">
      <dgm:prSet presAssocID="{0912D252-5C1F-4CAE-82B8-77CE832567E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0EB6D294-50ED-4CA7-A780-FAAE3354B1B9}" type="pres">
      <dgm:prSet presAssocID="{0912D252-5C1F-4CAE-82B8-77CE832567EE}" presName="spaceRect" presStyleCnt="0"/>
      <dgm:spPr/>
    </dgm:pt>
    <dgm:pt modelId="{FEC1165A-8FFF-4A52-901F-F91B8FD8FA42}" type="pres">
      <dgm:prSet presAssocID="{0912D252-5C1F-4CAE-82B8-77CE832567EE}" presName="parTx" presStyleLbl="revTx" presStyleIdx="2" presStyleCnt="5">
        <dgm:presLayoutVars>
          <dgm:chMax val="0"/>
          <dgm:chPref val="0"/>
        </dgm:presLayoutVars>
      </dgm:prSet>
      <dgm:spPr/>
    </dgm:pt>
    <dgm:pt modelId="{5510DF62-4074-45C2-A0E9-CEE454F93138}" type="pres">
      <dgm:prSet presAssocID="{F4E90213-B3EF-45CA-B03C-1538FBBCA33B}" presName="sibTrans" presStyleCnt="0"/>
      <dgm:spPr/>
    </dgm:pt>
    <dgm:pt modelId="{8246869A-7069-4E87-839A-9422F4426541}" type="pres">
      <dgm:prSet presAssocID="{DA89C8A4-2B51-4B13-9499-2F0D05E762BB}" presName="compNode" presStyleCnt="0"/>
      <dgm:spPr/>
    </dgm:pt>
    <dgm:pt modelId="{A2D9FDD6-2272-4894-B0F2-A62BA0AB7BE8}" type="pres">
      <dgm:prSet presAssocID="{DA89C8A4-2B51-4B13-9499-2F0D05E762BB}" presName="bgRect" presStyleLbl="bgShp" presStyleIdx="3" presStyleCnt="5"/>
      <dgm:spPr/>
    </dgm:pt>
    <dgm:pt modelId="{EBA13E14-DDAE-42B0-9387-32B8766E13C2}" type="pres">
      <dgm:prSet presAssocID="{DA89C8A4-2B51-4B13-9499-2F0D05E762B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4B97AA2C-596F-4D39-B320-FBEEA5D43068}" type="pres">
      <dgm:prSet presAssocID="{DA89C8A4-2B51-4B13-9499-2F0D05E762BB}" presName="spaceRect" presStyleCnt="0"/>
      <dgm:spPr/>
    </dgm:pt>
    <dgm:pt modelId="{5F45D3CA-1960-4326-BEC7-D9037BB51B65}" type="pres">
      <dgm:prSet presAssocID="{DA89C8A4-2B51-4B13-9499-2F0D05E762BB}" presName="parTx" presStyleLbl="revTx" presStyleIdx="3" presStyleCnt="5">
        <dgm:presLayoutVars>
          <dgm:chMax val="0"/>
          <dgm:chPref val="0"/>
        </dgm:presLayoutVars>
      </dgm:prSet>
      <dgm:spPr/>
    </dgm:pt>
    <dgm:pt modelId="{2C7958F2-2744-4C82-8779-DE84A47EB438}" type="pres">
      <dgm:prSet presAssocID="{983D996A-0542-4A7A-9166-AAA576EA4490}" presName="sibTrans" presStyleCnt="0"/>
      <dgm:spPr/>
    </dgm:pt>
    <dgm:pt modelId="{F1FC43D9-6E85-49C5-9593-59F66FEF84ED}" type="pres">
      <dgm:prSet presAssocID="{09290AC6-2CF7-4D15-BDFC-2ADDD9F97CE8}" presName="compNode" presStyleCnt="0"/>
      <dgm:spPr/>
    </dgm:pt>
    <dgm:pt modelId="{690D634E-BB27-465E-BD89-D7C33EB31BA3}" type="pres">
      <dgm:prSet presAssocID="{09290AC6-2CF7-4D15-BDFC-2ADDD9F97CE8}" presName="bgRect" presStyleLbl="bgShp" presStyleIdx="4" presStyleCnt="5"/>
      <dgm:spPr/>
    </dgm:pt>
    <dgm:pt modelId="{16841401-E1F4-4FF1-9D3B-EC3BC1CD6B02}" type="pres">
      <dgm:prSet presAssocID="{09290AC6-2CF7-4D15-BDFC-2ADDD9F97CE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405F6F81-00BE-4B65-AAB1-9ACA4027B000}" type="pres">
      <dgm:prSet presAssocID="{09290AC6-2CF7-4D15-BDFC-2ADDD9F97CE8}" presName="spaceRect" presStyleCnt="0"/>
      <dgm:spPr/>
    </dgm:pt>
    <dgm:pt modelId="{E111A7B9-7913-4943-B8D0-77312D93D807}" type="pres">
      <dgm:prSet presAssocID="{09290AC6-2CF7-4D15-BDFC-2ADDD9F97CE8}" presName="parTx" presStyleLbl="revTx" presStyleIdx="4" presStyleCnt="5">
        <dgm:presLayoutVars>
          <dgm:chMax val="0"/>
          <dgm:chPref val="0"/>
        </dgm:presLayoutVars>
      </dgm:prSet>
      <dgm:spPr/>
    </dgm:pt>
  </dgm:ptLst>
  <dgm:cxnLst>
    <dgm:cxn modelId="{564A2732-8B66-434F-943F-122C282A9E52}" type="presOf" srcId="{DA89C8A4-2B51-4B13-9499-2F0D05E762BB}" destId="{5F45D3CA-1960-4326-BEC7-D9037BB51B65}" srcOrd="0" destOrd="0" presId="urn:microsoft.com/office/officeart/2018/2/layout/IconVerticalSolidList"/>
    <dgm:cxn modelId="{A0DBE053-FF4D-574B-98FD-156B78E7B23F}" type="presOf" srcId="{0912D252-5C1F-4CAE-82B8-77CE832567EE}" destId="{FEC1165A-8FFF-4A52-901F-F91B8FD8FA42}" srcOrd="0" destOrd="0" presId="urn:microsoft.com/office/officeart/2018/2/layout/IconVerticalSolidList"/>
    <dgm:cxn modelId="{CA10B893-8DE6-473A-A21C-F2C410BAC68F}" srcId="{02975499-E660-4315-B2D5-8E70E44EADAA}" destId="{0912D252-5C1F-4CAE-82B8-77CE832567EE}" srcOrd="2" destOrd="0" parTransId="{B7C950D2-14DE-4288-AC44-51DD2B18FE7D}" sibTransId="{F4E90213-B3EF-45CA-B03C-1538FBBCA33B}"/>
    <dgm:cxn modelId="{D8D8D299-EF51-4148-B6F4-D15B2A62C526}" type="presOf" srcId="{02975499-E660-4315-B2D5-8E70E44EADAA}" destId="{534863DF-2F20-4AED-B0E3-540870C2FD06}" srcOrd="0" destOrd="0" presId="urn:microsoft.com/office/officeart/2018/2/layout/IconVerticalSolidList"/>
    <dgm:cxn modelId="{BEDD0D9C-F6FF-3B4A-9FF4-6A351484A935}" type="presOf" srcId="{B271EA9D-D56C-4DBE-BB23-F8D3B9C7E070}" destId="{16BF6872-7A7F-4E44-B2CC-B93BEDCA35F7}" srcOrd="0" destOrd="0" presId="urn:microsoft.com/office/officeart/2018/2/layout/IconVerticalSolidList"/>
    <dgm:cxn modelId="{86BC01B0-5E17-4E2D-A0ED-D54A5D4BAB49}" srcId="{02975499-E660-4315-B2D5-8E70E44EADAA}" destId="{C4A610D4-993D-48F3-BF54-DFB71585755F}" srcOrd="0" destOrd="0" parTransId="{A9F17B6C-DF23-4088-B079-B7E71085F524}" sibTransId="{D21E5F81-B91C-45CD-B9D4-704ACD13DC19}"/>
    <dgm:cxn modelId="{BAF7CBBD-A9F9-4741-BF28-5BF97732C960}" srcId="{02975499-E660-4315-B2D5-8E70E44EADAA}" destId="{B271EA9D-D56C-4DBE-BB23-F8D3B9C7E070}" srcOrd="1" destOrd="0" parTransId="{2E0DE631-A49A-4849-A19B-67AB85F3303B}" sibTransId="{7F7B1B15-8FC8-4D36-A8FC-63A04B930F9E}"/>
    <dgm:cxn modelId="{DAA2BDC6-70BF-1642-98E8-ECDD75CC2EEE}" type="presOf" srcId="{09290AC6-2CF7-4D15-BDFC-2ADDD9F97CE8}" destId="{E111A7B9-7913-4943-B8D0-77312D93D807}" srcOrd="0" destOrd="0" presId="urn:microsoft.com/office/officeart/2018/2/layout/IconVerticalSolidList"/>
    <dgm:cxn modelId="{A97995DE-32BB-4322-9CE1-093607E10B4C}" srcId="{02975499-E660-4315-B2D5-8E70E44EADAA}" destId="{DA89C8A4-2B51-4B13-9499-2F0D05E762BB}" srcOrd="3" destOrd="0" parTransId="{C167071D-4C5D-41A9-A138-9832F2D67731}" sibTransId="{983D996A-0542-4A7A-9166-AAA576EA4490}"/>
    <dgm:cxn modelId="{8B6B89F0-1BB5-3648-88C4-F0F68C80DF2D}" type="presOf" srcId="{C4A610D4-993D-48F3-BF54-DFB71585755F}" destId="{252E3AA5-6DE0-4E3A-B6DE-D31B14729D26}" srcOrd="0" destOrd="0" presId="urn:microsoft.com/office/officeart/2018/2/layout/IconVerticalSolidList"/>
    <dgm:cxn modelId="{E72DFBFE-45BE-4BC7-BC69-0174CC5CBAA4}" srcId="{02975499-E660-4315-B2D5-8E70E44EADAA}" destId="{09290AC6-2CF7-4D15-BDFC-2ADDD9F97CE8}" srcOrd="4" destOrd="0" parTransId="{FB288D6D-766A-4A6A-8B53-A3E468689347}" sibTransId="{0DF328E9-129B-4BEA-AE8D-E139841553E0}"/>
    <dgm:cxn modelId="{E6CA0A88-6775-DD49-87C0-F3AEA304934C}" type="presParOf" srcId="{534863DF-2F20-4AED-B0E3-540870C2FD06}" destId="{86F41CE5-AAD6-419E-97C5-B1319E0CB1CE}" srcOrd="0" destOrd="0" presId="urn:microsoft.com/office/officeart/2018/2/layout/IconVerticalSolidList"/>
    <dgm:cxn modelId="{E9A38B5A-BF21-6141-8A5D-8CCEBDCCDE0C}" type="presParOf" srcId="{86F41CE5-AAD6-419E-97C5-B1319E0CB1CE}" destId="{2996CF94-17D9-494A-9164-7C41D04B7493}" srcOrd="0" destOrd="0" presId="urn:microsoft.com/office/officeart/2018/2/layout/IconVerticalSolidList"/>
    <dgm:cxn modelId="{1EF440CC-DA75-9147-9810-9B97FCFACA78}" type="presParOf" srcId="{86F41CE5-AAD6-419E-97C5-B1319E0CB1CE}" destId="{F1B90A5F-7A31-4B5F-9B6F-53A352756D00}" srcOrd="1" destOrd="0" presId="urn:microsoft.com/office/officeart/2018/2/layout/IconVerticalSolidList"/>
    <dgm:cxn modelId="{3297BBA9-B307-2043-9A4E-3B2EE565E7F3}" type="presParOf" srcId="{86F41CE5-AAD6-419E-97C5-B1319E0CB1CE}" destId="{E0F3C8EE-B9B5-46FE-A482-D906EF99100B}" srcOrd="2" destOrd="0" presId="urn:microsoft.com/office/officeart/2018/2/layout/IconVerticalSolidList"/>
    <dgm:cxn modelId="{52B04386-B89F-1F4D-AC98-33A56C51BAAE}" type="presParOf" srcId="{86F41CE5-AAD6-419E-97C5-B1319E0CB1CE}" destId="{252E3AA5-6DE0-4E3A-B6DE-D31B14729D26}" srcOrd="3" destOrd="0" presId="urn:microsoft.com/office/officeart/2018/2/layout/IconVerticalSolidList"/>
    <dgm:cxn modelId="{086C3B94-D9C2-7F48-AC90-F8D378831248}" type="presParOf" srcId="{534863DF-2F20-4AED-B0E3-540870C2FD06}" destId="{31C02495-4653-43E9-B999-2197D5E54D4D}" srcOrd="1" destOrd="0" presId="urn:microsoft.com/office/officeart/2018/2/layout/IconVerticalSolidList"/>
    <dgm:cxn modelId="{A8190A80-D8BE-BA46-B775-3E51495AD4CA}" type="presParOf" srcId="{534863DF-2F20-4AED-B0E3-540870C2FD06}" destId="{B2E3A9F0-CF59-4907-8149-F2DF157EB269}" srcOrd="2" destOrd="0" presId="urn:microsoft.com/office/officeart/2018/2/layout/IconVerticalSolidList"/>
    <dgm:cxn modelId="{38151B41-8D38-CF40-BB7C-B2CE1AAB2FAB}" type="presParOf" srcId="{B2E3A9F0-CF59-4907-8149-F2DF157EB269}" destId="{86795505-B809-4787-BCE3-66CBBBD6CEEE}" srcOrd="0" destOrd="0" presId="urn:microsoft.com/office/officeart/2018/2/layout/IconVerticalSolidList"/>
    <dgm:cxn modelId="{65A915D5-60A1-3848-B1BE-75A85E0104CC}" type="presParOf" srcId="{B2E3A9F0-CF59-4907-8149-F2DF157EB269}" destId="{FF99BB01-92DF-45C1-919F-2FE0004D0980}" srcOrd="1" destOrd="0" presId="urn:microsoft.com/office/officeart/2018/2/layout/IconVerticalSolidList"/>
    <dgm:cxn modelId="{4C448957-37B2-564A-A5F7-E2145FE794EC}" type="presParOf" srcId="{B2E3A9F0-CF59-4907-8149-F2DF157EB269}" destId="{84ED878E-EB2A-4EEF-B3BB-72483081EE65}" srcOrd="2" destOrd="0" presId="urn:microsoft.com/office/officeart/2018/2/layout/IconVerticalSolidList"/>
    <dgm:cxn modelId="{6DB96321-A19B-3449-A07C-FE98C63686C8}" type="presParOf" srcId="{B2E3A9F0-CF59-4907-8149-F2DF157EB269}" destId="{16BF6872-7A7F-4E44-B2CC-B93BEDCA35F7}" srcOrd="3" destOrd="0" presId="urn:microsoft.com/office/officeart/2018/2/layout/IconVerticalSolidList"/>
    <dgm:cxn modelId="{F3621F3A-D601-7147-9283-EE0E8788DCAF}" type="presParOf" srcId="{534863DF-2F20-4AED-B0E3-540870C2FD06}" destId="{28ED3D54-B4E6-43BC-A119-D3E8116A535F}" srcOrd="3" destOrd="0" presId="urn:microsoft.com/office/officeart/2018/2/layout/IconVerticalSolidList"/>
    <dgm:cxn modelId="{ADB12398-8C63-EC43-943D-A5B9BEE0D5B3}" type="presParOf" srcId="{534863DF-2F20-4AED-B0E3-540870C2FD06}" destId="{B8E41EA6-BB4D-4432-8845-B659FA18EAE3}" srcOrd="4" destOrd="0" presId="urn:microsoft.com/office/officeart/2018/2/layout/IconVerticalSolidList"/>
    <dgm:cxn modelId="{C56DC969-5609-6C47-87E7-E8BE143A31E1}" type="presParOf" srcId="{B8E41EA6-BB4D-4432-8845-B659FA18EAE3}" destId="{1971C7EF-B051-4251-88C9-0AB13F0424E5}" srcOrd="0" destOrd="0" presId="urn:microsoft.com/office/officeart/2018/2/layout/IconVerticalSolidList"/>
    <dgm:cxn modelId="{F0158F7B-1FE6-8245-9CD5-D227BCC1C0D0}" type="presParOf" srcId="{B8E41EA6-BB4D-4432-8845-B659FA18EAE3}" destId="{5E046FCF-4581-47EE-ABD0-CF004DEE5983}" srcOrd="1" destOrd="0" presId="urn:microsoft.com/office/officeart/2018/2/layout/IconVerticalSolidList"/>
    <dgm:cxn modelId="{57C029AD-AEDA-1245-BD88-6B0A20A86677}" type="presParOf" srcId="{B8E41EA6-BB4D-4432-8845-B659FA18EAE3}" destId="{0EB6D294-50ED-4CA7-A780-FAAE3354B1B9}" srcOrd="2" destOrd="0" presId="urn:microsoft.com/office/officeart/2018/2/layout/IconVerticalSolidList"/>
    <dgm:cxn modelId="{AD70989C-B3A1-4547-924B-64A8DC7EA408}" type="presParOf" srcId="{B8E41EA6-BB4D-4432-8845-B659FA18EAE3}" destId="{FEC1165A-8FFF-4A52-901F-F91B8FD8FA42}" srcOrd="3" destOrd="0" presId="urn:microsoft.com/office/officeart/2018/2/layout/IconVerticalSolidList"/>
    <dgm:cxn modelId="{A60E21E7-CC6A-5748-A8B4-F7C8C38AF8A6}" type="presParOf" srcId="{534863DF-2F20-4AED-B0E3-540870C2FD06}" destId="{5510DF62-4074-45C2-A0E9-CEE454F93138}" srcOrd="5" destOrd="0" presId="urn:microsoft.com/office/officeart/2018/2/layout/IconVerticalSolidList"/>
    <dgm:cxn modelId="{09E9DDC6-E2E7-CE4F-B05A-2B88A7A08C47}" type="presParOf" srcId="{534863DF-2F20-4AED-B0E3-540870C2FD06}" destId="{8246869A-7069-4E87-839A-9422F4426541}" srcOrd="6" destOrd="0" presId="urn:microsoft.com/office/officeart/2018/2/layout/IconVerticalSolidList"/>
    <dgm:cxn modelId="{7BDF67A2-1A4E-F54C-BE35-468A2EEB04DA}" type="presParOf" srcId="{8246869A-7069-4E87-839A-9422F4426541}" destId="{A2D9FDD6-2272-4894-B0F2-A62BA0AB7BE8}" srcOrd="0" destOrd="0" presId="urn:microsoft.com/office/officeart/2018/2/layout/IconVerticalSolidList"/>
    <dgm:cxn modelId="{14DDB730-022D-4C46-99D2-515D4BB4AFB5}" type="presParOf" srcId="{8246869A-7069-4E87-839A-9422F4426541}" destId="{EBA13E14-DDAE-42B0-9387-32B8766E13C2}" srcOrd="1" destOrd="0" presId="urn:microsoft.com/office/officeart/2018/2/layout/IconVerticalSolidList"/>
    <dgm:cxn modelId="{533D5EB9-2742-9249-B83F-E1A325B2DFDE}" type="presParOf" srcId="{8246869A-7069-4E87-839A-9422F4426541}" destId="{4B97AA2C-596F-4D39-B320-FBEEA5D43068}" srcOrd="2" destOrd="0" presId="urn:microsoft.com/office/officeart/2018/2/layout/IconVerticalSolidList"/>
    <dgm:cxn modelId="{1C4C36BC-1C90-C34B-A0C0-D8AC115D8E3E}" type="presParOf" srcId="{8246869A-7069-4E87-839A-9422F4426541}" destId="{5F45D3CA-1960-4326-BEC7-D9037BB51B65}" srcOrd="3" destOrd="0" presId="urn:microsoft.com/office/officeart/2018/2/layout/IconVerticalSolidList"/>
    <dgm:cxn modelId="{69FC8EC7-5025-AF4A-B383-D3EAE7E06A80}" type="presParOf" srcId="{534863DF-2F20-4AED-B0E3-540870C2FD06}" destId="{2C7958F2-2744-4C82-8779-DE84A47EB438}" srcOrd="7" destOrd="0" presId="urn:microsoft.com/office/officeart/2018/2/layout/IconVerticalSolidList"/>
    <dgm:cxn modelId="{80DA97AB-5D21-884C-AC3E-BCEF8045F3E7}" type="presParOf" srcId="{534863DF-2F20-4AED-B0E3-540870C2FD06}" destId="{F1FC43D9-6E85-49C5-9593-59F66FEF84ED}" srcOrd="8" destOrd="0" presId="urn:microsoft.com/office/officeart/2018/2/layout/IconVerticalSolidList"/>
    <dgm:cxn modelId="{4A5EF975-E089-B74C-8012-F6E4F57A102A}" type="presParOf" srcId="{F1FC43D9-6E85-49C5-9593-59F66FEF84ED}" destId="{690D634E-BB27-465E-BD89-D7C33EB31BA3}" srcOrd="0" destOrd="0" presId="urn:microsoft.com/office/officeart/2018/2/layout/IconVerticalSolidList"/>
    <dgm:cxn modelId="{FA5A8B7B-100D-DC4D-811D-59AF07A87FA8}" type="presParOf" srcId="{F1FC43D9-6E85-49C5-9593-59F66FEF84ED}" destId="{16841401-E1F4-4FF1-9D3B-EC3BC1CD6B02}" srcOrd="1" destOrd="0" presId="urn:microsoft.com/office/officeart/2018/2/layout/IconVerticalSolidList"/>
    <dgm:cxn modelId="{76EB4643-F9DF-9A43-93F5-A12EA5CA7FDF}" type="presParOf" srcId="{F1FC43D9-6E85-49C5-9593-59F66FEF84ED}" destId="{405F6F81-00BE-4B65-AAB1-9ACA4027B000}" srcOrd="2" destOrd="0" presId="urn:microsoft.com/office/officeart/2018/2/layout/IconVerticalSolidList"/>
    <dgm:cxn modelId="{98F70116-69FD-6342-93A2-FF758787FAEE}" type="presParOf" srcId="{F1FC43D9-6E85-49C5-9593-59F66FEF84ED}" destId="{E111A7B9-7913-4943-B8D0-77312D93D80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9332131-26AE-4ABD-92EC-C0278C7640DD}" type="doc">
      <dgm:prSet loTypeId="urn:microsoft.com/office/officeart/2018/2/layout/IconLabelList" loCatId="icon" qsTypeId="urn:microsoft.com/office/officeart/2005/8/quickstyle/simple4" qsCatId="simple" csTypeId="urn:microsoft.com/office/officeart/2018/5/colors/Iconchunking_neutralbg_colorful5" csCatId="colorful" phldr="1"/>
      <dgm:spPr/>
      <dgm:t>
        <a:bodyPr/>
        <a:lstStyle/>
        <a:p>
          <a:endParaRPr lang="en-US"/>
        </a:p>
      </dgm:t>
    </dgm:pt>
    <dgm:pt modelId="{F98C1762-79FA-4761-BA21-8CAF39BAC0DE}">
      <dgm:prSet/>
      <dgm:spPr/>
      <dgm:t>
        <a:bodyPr/>
        <a:lstStyle/>
        <a:p>
          <a:r>
            <a:rPr lang="en-US"/>
            <a:t>Stores all versions of files, even deleted ones are stored with delete marker</a:t>
          </a:r>
        </a:p>
      </dgm:t>
    </dgm:pt>
    <dgm:pt modelId="{78919835-4F6F-46B2-9A46-361BAF45B292}" type="parTrans" cxnId="{8ED48E89-0B9A-4F43-9866-9E6698BA8518}">
      <dgm:prSet/>
      <dgm:spPr/>
      <dgm:t>
        <a:bodyPr/>
        <a:lstStyle/>
        <a:p>
          <a:endParaRPr lang="en-US"/>
        </a:p>
      </dgm:t>
    </dgm:pt>
    <dgm:pt modelId="{14E484AF-8445-4C9D-9266-A49366BF327E}" type="sibTrans" cxnId="{8ED48E89-0B9A-4F43-9866-9E6698BA8518}">
      <dgm:prSet/>
      <dgm:spPr/>
      <dgm:t>
        <a:bodyPr/>
        <a:lstStyle/>
        <a:p>
          <a:endParaRPr lang="en-US"/>
        </a:p>
      </dgm:t>
    </dgm:pt>
    <dgm:pt modelId="{52D6D129-94CB-465B-BB09-FCC98F7604D0}">
      <dgm:prSet/>
      <dgm:spPr/>
      <dgm:t>
        <a:bodyPr/>
        <a:lstStyle/>
        <a:p>
          <a:r>
            <a:rPr lang="en-US"/>
            <a:t>Once enabled, it can only be suspended</a:t>
          </a:r>
        </a:p>
      </dgm:t>
    </dgm:pt>
    <dgm:pt modelId="{BCBBFEB5-6A47-489F-890A-2FF974435CB7}" type="parTrans" cxnId="{74E6AB38-22B5-420D-B5D6-3E78910D95CF}">
      <dgm:prSet/>
      <dgm:spPr/>
      <dgm:t>
        <a:bodyPr/>
        <a:lstStyle/>
        <a:p>
          <a:endParaRPr lang="en-US"/>
        </a:p>
      </dgm:t>
    </dgm:pt>
    <dgm:pt modelId="{1F65BD9B-ACAD-4D3A-865B-32E9731234B3}" type="sibTrans" cxnId="{74E6AB38-22B5-420D-B5D6-3E78910D95CF}">
      <dgm:prSet/>
      <dgm:spPr/>
      <dgm:t>
        <a:bodyPr/>
        <a:lstStyle/>
        <a:p>
          <a:endParaRPr lang="en-US"/>
        </a:p>
      </dgm:t>
    </dgm:pt>
    <dgm:pt modelId="{144E5C00-C789-4F95-B820-FAB133907855}">
      <dgm:prSet/>
      <dgm:spPr/>
      <dgm:t>
        <a:bodyPr/>
        <a:lstStyle/>
        <a:p>
          <a:r>
            <a:rPr lang="en-US"/>
            <a:t>Integrates with lifecycle rules</a:t>
          </a:r>
        </a:p>
      </dgm:t>
    </dgm:pt>
    <dgm:pt modelId="{28EFF69D-8A0E-4320-BBD0-1E73C52F43CD}" type="parTrans" cxnId="{358FC4F5-AC6D-49EF-8092-5912CFB5F636}">
      <dgm:prSet/>
      <dgm:spPr/>
      <dgm:t>
        <a:bodyPr/>
        <a:lstStyle/>
        <a:p>
          <a:endParaRPr lang="en-US"/>
        </a:p>
      </dgm:t>
    </dgm:pt>
    <dgm:pt modelId="{66780434-9656-4BD4-AFB8-2C1CE924617E}" type="sibTrans" cxnId="{358FC4F5-AC6D-49EF-8092-5912CFB5F636}">
      <dgm:prSet/>
      <dgm:spPr/>
      <dgm:t>
        <a:bodyPr/>
        <a:lstStyle/>
        <a:p>
          <a:endParaRPr lang="en-US"/>
        </a:p>
      </dgm:t>
    </dgm:pt>
    <dgm:pt modelId="{B5EECCD8-3192-4457-AD2B-681D1CC33D79}">
      <dgm:prSet/>
      <dgm:spPr/>
      <dgm:t>
        <a:bodyPr/>
        <a:lstStyle/>
        <a:p>
          <a:r>
            <a:rPr lang="en-US"/>
            <a:t>MFA can be used for deletion</a:t>
          </a:r>
        </a:p>
      </dgm:t>
    </dgm:pt>
    <dgm:pt modelId="{3B56F8E1-02EF-4B34-BCCB-D113C08A3CF8}" type="parTrans" cxnId="{1117ABDC-6666-42F1-B54E-F5034BABD761}">
      <dgm:prSet/>
      <dgm:spPr/>
      <dgm:t>
        <a:bodyPr/>
        <a:lstStyle/>
        <a:p>
          <a:endParaRPr lang="en-US"/>
        </a:p>
      </dgm:t>
    </dgm:pt>
    <dgm:pt modelId="{ECE0D66E-F1CB-421D-98DF-3E64B96C6F43}" type="sibTrans" cxnId="{1117ABDC-6666-42F1-B54E-F5034BABD761}">
      <dgm:prSet/>
      <dgm:spPr/>
      <dgm:t>
        <a:bodyPr/>
        <a:lstStyle/>
        <a:p>
          <a:endParaRPr lang="en-US"/>
        </a:p>
      </dgm:t>
    </dgm:pt>
    <dgm:pt modelId="{BDA6EC6E-EF44-446A-94AD-A9F8207E99D2}" type="pres">
      <dgm:prSet presAssocID="{29332131-26AE-4ABD-92EC-C0278C7640DD}" presName="root" presStyleCnt="0">
        <dgm:presLayoutVars>
          <dgm:dir/>
          <dgm:resizeHandles val="exact"/>
        </dgm:presLayoutVars>
      </dgm:prSet>
      <dgm:spPr/>
    </dgm:pt>
    <dgm:pt modelId="{88509B89-77DD-45E4-AAE4-78E81636E825}" type="pres">
      <dgm:prSet presAssocID="{F98C1762-79FA-4761-BA21-8CAF39BAC0DE}" presName="compNode" presStyleCnt="0"/>
      <dgm:spPr/>
    </dgm:pt>
    <dgm:pt modelId="{B7D5F504-A977-48A5-87A1-7D95B1A957AB}" type="pres">
      <dgm:prSet presAssocID="{F98C1762-79FA-4761-BA21-8CAF39BAC0D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
        </a:ext>
      </dgm:extLst>
    </dgm:pt>
    <dgm:pt modelId="{F680E0CF-6DF1-4FC5-85B1-55C7BDBEEF41}" type="pres">
      <dgm:prSet presAssocID="{F98C1762-79FA-4761-BA21-8CAF39BAC0DE}" presName="spaceRect" presStyleCnt="0"/>
      <dgm:spPr/>
    </dgm:pt>
    <dgm:pt modelId="{8D5C6A50-B807-41E7-9EBB-A549BF98A742}" type="pres">
      <dgm:prSet presAssocID="{F98C1762-79FA-4761-BA21-8CAF39BAC0DE}" presName="textRect" presStyleLbl="revTx" presStyleIdx="0" presStyleCnt="4">
        <dgm:presLayoutVars>
          <dgm:chMax val="1"/>
          <dgm:chPref val="1"/>
        </dgm:presLayoutVars>
      </dgm:prSet>
      <dgm:spPr/>
    </dgm:pt>
    <dgm:pt modelId="{94505A2D-7472-42D0-AFE9-B095015101EF}" type="pres">
      <dgm:prSet presAssocID="{14E484AF-8445-4C9D-9266-A49366BF327E}" presName="sibTrans" presStyleCnt="0"/>
      <dgm:spPr/>
    </dgm:pt>
    <dgm:pt modelId="{49107749-8345-46D5-A16C-634071248C7F}" type="pres">
      <dgm:prSet presAssocID="{52D6D129-94CB-465B-BB09-FCC98F7604D0}" presName="compNode" presStyleCnt="0"/>
      <dgm:spPr/>
    </dgm:pt>
    <dgm:pt modelId="{1D63014D-7CBC-4775-966C-1BC35D21696E}" type="pres">
      <dgm:prSet presAssocID="{52D6D129-94CB-465B-BB09-FCC98F7604D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3ACEF2DD-C6FA-4242-B79A-1175C94528D0}" type="pres">
      <dgm:prSet presAssocID="{52D6D129-94CB-465B-BB09-FCC98F7604D0}" presName="spaceRect" presStyleCnt="0"/>
      <dgm:spPr/>
    </dgm:pt>
    <dgm:pt modelId="{68EACB0B-4EAB-4DCA-9B29-3A29DAA40400}" type="pres">
      <dgm:prSet presAssocID="{52D6D129-94CB-465B-BB09-FCC98F7604D0}" presName="textRect" presStyleLbl="revTx" presStyleIdx="1" presStyleCnt="4">
        <dgm:presLayoutVars>
          <dgm:chMax val="1"/>
          <dgm:chPref val="1"/>
        </dgm:presLayoutVars>
      </dgm:prSet>
      <dgm:spPr/>
    </dgm:pt>
    <dgm:pt modelId="{9CBB3043-2272-4873-9AE3-DA0E652B9442}" type="pres">
      <dgm:prSet presAssocID="{1F65BD9B-ACAD-4D3A-865B-32E9731234B3}" presName="sibTrans" presStyleCnt="0"/>
      <dgm:spPr/>
    </dgm:pt>
    <dgm:pt modelId="{8947A967-E445-43C8-BA94-28F990DCF347}" type="pres">
      <dgm:prSet presAssocID="{144E5C00-C789-4F95-B820-FAB133907855}" presName="compNode" presStyleCnt="0"/>
      <dgm:spPr/>
    </dgm:pt>
    <dgm:pt modelId="{9E92A556-6FCC-42CF-B706-2760572FE8E3}" type="pres">
      <dgm:prSet presAssocID="{144E5C00-C789-4F95-B820-FAB13390785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BAB30A76-7B03-40C5-93EE-E5F9FAB44BDE}" type="pres">
      <dgm:prSet presAssocID="{144E5C00-C789-4F95-B820-FAB133907855}" presName="spaceRect" presStyleCnt="0"/>
      <dgm:spPr/>
    </dgm:pt>
    <dgm:pt modelId="{C27F68CC-214B-4C20-97E9-4CC789AC2B2A}" type="pres">
      <dgm:prSet presAssocID="{144E5C00-C789-4F95-B820-FAB133907855}" presName="textRect" presStyleLbl="revTx" presStyleIdx="2" presStyleCnt="4">
        <dgm:presLayoutVars>
          <dgm:chMax val="1"/>
          <dgm:chPref val="1"/>
        </dgm:presLayoutVars>
      </dgm:prSet>
      <dgm:spPr/>
    </dgm:pt>
    <dgm:pt modelId="{0F5DD897-113E-4B36-A93C-FE00FA6FA3BB}" type="pres">
      <dgm:prSet presAssocID="{66780434-9656-4BD4-AFB8-2C1CE924617E}" presName="sibTrans" presStyleCnt="0"/>
      <dgm:spPr/>
    </dgm:pt>
    <dgm:pt modelId="{C50B494C-BBE6-488F-9AED-EEF0B03B1263}" type="pres">
      <dgm:prSet presAssocID="{B5EECCD8-3192-4457-AD2B-681D1CC33D79}" presName="compNode" presStyleCnt="0"/>
      <dgm:spPr/>
    </dgm:pt>
    <dgm:pt modelId="{EBEC0386-C0DA-44FF-BC5B-23C85AEBB1C1}" type="pres">
      <dgm:prSet presAssocID="{B5EECCD8-3192-4457-AD2B-681D1CC33D7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bulb"/>
        </a:ext>
      </dgm:extLst>
    </dgm:pt>
    <dgm:pt modelId="{290B1289-D8F6-4DEF-8A58-E5093EB9E0A1}" type="pres">
      <dgm:prSet presAssocID="{B5EECCD8-3192-4457-AD2B-681D1CC33D79}" presName="spaceRect" presStyleCnt="0"/>
      <dgm:spPr/>
    </dgm:pt>
    <dgm:pt modelId="{AD09297D-4852-4817-9DAF-D7B907AC832F}" type="pres">
      <dgm:prSet presAssocID="{B5EECCD8-3192-4457-AD2B-681D1CC33D79}" presName="textRect" presStyleLbl="revTx" presStyleIdx="3" presStyleCnt="4">
        <dgm:presLayoutVars>
          <dgm:chMax val="1"/>
          <dgm:chPref val="1"/>
        </dgm:presLayoutVars>
      </dgm:prSet>
      <dgm:spPr/>
    </dgm:pt>
  </dgm:ptLst>
  <dgm:cxnLst>
    <dgm:cxn modelId="{C2475F2A-785C-4D67-B782-9A186CD8E10F}" type="presOf" srcId="{F98C1762-79FA-4761-BA21-8CAF39BAC0DE}" destId="{8D5C6A50-B807-41E7-9EBB-A549BF98A742}" srcOrd="0" destOrd="0" presId="urn:microsoft.com/office/officeart/2018/2/layout/IconLabelList"/>
    <dgm:cxn modelId="{71C35D31-8297-4298-A823-0137FE0B80A3}" type="presOf" srcId="{29332131-26AE-4ABD-92EC-C0278C7640DD}" destId="{BDA6EC6E-EF44-446A-94AD-A9F8207E99D2}" srcOrd="0" destOrd="0" presId="urn:microsoft.com/office/officeart/2018/2/layout/IconLabelList"/>
    <dgm:cxn modelId="{74E6AB38-22B5-420D-B5D6-3E78910D95CF}" srcId="{29332131-26AE-4ABD-92EC-C0278C7640DD}" destId="{52D6D129-94CB-465B-BB09-FCC98F7604D0}" srcOrd="1" destOrd="0" parTransId="{BCBBFEB5-6A47-489F-890A-2FF974435CB7}" sibTransId="{1F65BD9B-ACAD-4D3A-865B-32E9731234B3}"/>
    <dgm:cxn modelId="{A5BECC4F-1725-4F27-A79D-0485BC2974EA}" type="presOf" srcId="{144E5C00-C789-4F95-B820-FAB133907855}" destId="{C27F68CC-214B-4C20-97E9-4CC789AC2B2A}" srcOrd="0" destOrd="0" presId="urn:microsoft.com/office/officeart/2018/2/layout/IconLabelList"/>
    <dgm:cxn modelId="{0D26D952-A6AD-4015-BFB2-DB72E63A038C}" type="presOf" srcId="{B5EECCD8-3192-4457-AD2B-681D1CC33D79}" destId="{AD09297D-4852-4817-9DAF-D7B907AC832F}" srcOrd="0" destOrd="0" presId="urn:microsoft.com/office/officeart/2018/2/layout/IconLabelList"/>
    <dgm:cxn modelId="{8ED48E89-0B9A-4F43-9866-9E6698BA8518}" srcId="{29332131-26AE-4ABD-92EC-C0278C7640DD}" destId="{F98C1762-79FA-4761-BA21-8CAF39BAC0DE}" srcOrd="0" destOrd="0" parTransId="{78919835-4F6F-46B2-9A46-361BAF45B292}" sibTransId="{14E484AF-8445-4C9D-9266-A49366BF327E}"/>
    <dgm:cxn modelId="{1117ABDC-6666-42F1-B54E-F5034BABD761}" srcId="{29332131-26AE-4ABD-92EC-C0278C7640DD}" destId="{B5EECCD8-3192-4457-AD2B-681D1CC33D79}" srcOrd="3" destOrd="0" parTransId="{3B56F8E1-02EF-4B34-BCCB-D113C08A3CF8}" sibTransId="{ECE0D66E-F1CB-421D-98DF-3E64B96C6F43}"/>
    <dgm:cxn modelId="{BF190BF3-621C-44CA-8621-7C2579F55C17}" type="presOf" srcId="{52D6D129-94CB-465B-BB09-FCC98F7604D0}" destId="{68EACB0B-4EAB-4DCA-9B29-3A29DAA40400}" srcOrd="0" destOrd="0" presId="urn:microsoft.com/office/officeart/2018/2/layout/IconLabelList"/>
    <dgm:cxn modelId="{358FC4F5-AC6D-49EF-8092-5912CFB5F636}" srcId="{29332131-26AE-4ABD-92EC-C0278C7640DD}" destId="{144E5C00-C789-4F95-B820-FAB133907855}" srcOrd="2" destOrd="0" parTransId="{28EFF69D-8A0E-4320-BBD0-1E73C52F43CD}" sibTransId="{66780434-9656-4BD4-AFB8-2C1CE924617E}"/>
    <dgm:cxn modelId="{A4363F8E-BDB3-4790-8629-807D15E86279}" type="presParOf" srcId="{BDA6EC6E-EF44-446A-94AD-A9F8207E99D2}" destId="{88509B89-77DD-45E4-AAE4-78E81636E825}" srcOrd="0" destOrd="0" presId="urn:microsoft.com/office/officeart/2018/2/layout/IconLabelList"/>
    <dgm:cxn modelId="{329D2393-0452-4F3A-A51E-9EB1808647FF}" type="presParOf" srcId="{88509B89-77DD-45E4-AAE4-78E81636E825}" destId="{B7D5F504-A977-48A5-87A1-7D95B1A957AB}" srcOrd="0" destOrd="0" presId="urn:microsoft.com/office/officeart/2018/2/layout/IconLabelList"/>
    <dgm:cxn modelId="{CD02A2DF-DBB4-4E82-9DD5-9254EB49B86D}" type="presParOf" srcId="{88509B89-77DD-45E4-AAE4-78E81636E825}" destId="{F680E0CF-6DF1-4FC5-85B1-55C7BDBEEF41}" srcOrd="1" destOrd="0" presId="urn:microsoft.com/office/officeart/2018/2/layout/IconLabelList"/>
    <dgm:cxn modelId="{F7BFA1BF-9149-497D-8DAE-E496C0578E5E}" type="presParOf" srcId="{88509B89-77DD-45E4-AAE4-78E81636E825}" destId="{8D5C6A50-B807-41E7-9EBB-A549BF98A742}" srcOrd="2" destOrd="0" presId="urn:microsoft.com/office/officeart/2018/2/layout/IconLabelList"/>
    <dgm:cxn modelId="{6A9DECFB-FD37-44B9-AA72-B37DCD456E0A}" type="presParOf" srcId="{BDA6EC6E-EF44-446A-94AD-A9F8207E99D2}" destId="{94505A2D-7472-42D0-AFE9-B095015101EF}" srcOrd="1" destOrd="0" presId="urn:microsoft.com/office/officeart/2018/2/layout/IconLabelList"/>
    <dgm:cxn modelId="{A1B4B59C-2715-403C-B145-87F381CAF7D7}" type="presParOf" srcId="{BDA6EC6E-EF44-446A-94AD-A9F8207E99D2}" destId="{49107749-8345-46D5-A16C-634071248C7F}" srcOrd="2" destOrd="0" presId="urn:microsoft.com/office/officeart/2018/2/layout/IconLabelList"/>
    <dgm:cxn modelId="{31D0719D-DF28-43EE-92BE-FB96B734E770}" type="presParOf" srcId="{49107749-8345-46D5-A16C-634071248C7F}" destId="{1D63014D-7CBC-4775-966C-1BC35D21696E}" srcOrd="0" destOrd="0" presId="urn:microsoft.com/office/officeart/2018/2/layout/IconLabelList"/>
    <dgm:cxn modelId="{86FDA8D1-E34A-4A34-89E9-351AC1E54A5A}" type="presParOf" srcId="{49107749-8345-46D5-A16C-634071248C7F}" destId="{3ACEF2DD-C6FA-4242-B79A-1175C94528D0}" srcOrd="1" destOrd="0" presId="urn:microsoft.com/office/officeart/2018/2/layout/IconLabelList"/>
    <dgm:cxn modelId="{12E34207-1141-4439-B115-B8E5E05B0BD6}" type="presParOf" srcId="{49107749-8345-46D5-A16C-634071248C7F}" destId="{68EACB0B-4EAB-4DCA-9B29-3A29DAA40400}" srcOrd="2" destOrd="0" presId="urn:microsoft.com/office/officeart/2018/2/layout/IconLabelList"/>
    <dgm:cxn modelId="{30199FF8-23B7-453A-822B-81AF7F8F1C64}" type="presParOf" srcId="{BDA6EC6E-EF44-446A-94AD-A9F8207E99D2}" destId="{9CBB3043-2272-4873-9AE3-DA0E652B9442}" srcOrd="3" destOrd="0" presId="urn:microsoft.com/office/officeart/2018/2/layout/IconLabelList"/>
    <dgm:cxn modelId="{55E52340-83DF-4C5F-A183-C0B974D7DE01}" type="presParOf" srcId="{BDA6EC6E-EF44-446A-94AD-A9F8207E99D2}" destId="{8947A967-E445-43C8-BA94-28F990DCF347}" srcOrd="4" destOrd="0" presId="urn:microsoft.com/office/officeart/2018/2/layout/IconLabelList"/>
    <dgm:cxn modelId="{195F8DCA-DBC0-4DE8-BACD-29233DB9035A}" type="presParOf" srcId="{8947A967-E445-43C8-BA94-28F990DCF347}" destId="{9E92A556-6FCC-42CF-B706-2760572FE8E3}" srcOrd="0" destOrd="0" presId="urn:microsoft.com/office/officeart/2018/2/layout/IconLabelList"/>
    <dgm:cxn modelId="{0434B8DC-F1A1-4EAC-99CF-4370B1A1F6EB}" type="presParOf" srcId="{8947A967-E445-43C8-BA94-28F990DCF347}" destId="{BAB30A76-7B03-40C5-93EE-E5F9FAB44BDE}" srcOrd="1" destOrd="0" presId="urn:microsoft.com/office/officeart/2018/2/layout/IconLabelList"/>
    <dgm:cxn modelId="{4D94AB4F-6A6A-49DF-8638-8F56A911B138}" type="presParOf" srcId="{8947A967-E445-43C8-BA94-28F990DCF347}" destId="{C27F68CC-214B-4C20-97E9-4CC789AC2B2A}" srcOrd="2" destOrd="0" presId="urn:microsoft.com/office/officeart/2018/2/layout/IconLabelList"/>
    <dgm:cxn modelId="{5F38C6DA-2D1E-49FF-A66F-7DD83ACFE214}" type="presParOf" srcId="{BDA6EC6E-EF44-446A-94AD-A9F8207E99D2}" destId="{0F5DD897-113E-4B36-A93C-FE00FA6FA3BB}" srcOrd="5" destOrd="0" presId="urn:microsoft.com/office/officeart/2018/2/layout/IconLabelList"/>
    <dgm:cxn modelId="{3F33C31A-78E6-4C0A-BBB2-1A9160F7B3C1}" type="presParOf" srcId="{BDA6EC6E-EF44-446A-94AD-A9F8207E99D2}" destId="{C50B494C-BBE6-488F-9AED-EEF0B03B1263}" srcOrd="6" destOrd="0" presId="urn:microsoft.com/office/officeart/2018/2/layout/IconLabelList"/>
    <dgm:cxn modelId="{705B76CA-0D8B-4857-A015-BCF3E5F05846}" type="presParOf" srcId="{C50B494C-BBE6-488F-9AED-EEF0B03B1263}" destId="{EBEC0386-C0DA-44FF-BC5B-23C85AEBB1C1}" srcOrd="0" destOrd="0" presId="urn:microsoft.com/office/officeart/2018/2/layout/IconLabelList"/>
    <dgm:cxn modelId="{4C6E0DD3-6D00-4204-88F3-C149F39A5235}" type="presParOf" srcId="{C50B494C-BBE6-488F-9AED-EEF0B03B1263}" destId="{290B1289-D8F6-4DEF-8A58-E5093EB9E0A1}" srcOrd="1" destOrd="0" presId="urn:microsoft.com/office/officeart/2018/2/layout/IconLabelList"/>
    <dgm:cxn modelId="{EFCE432C-D340-49EC-A1AD-60AE4BCC6F75}" type="presParOf" srcId="{C50B494C-BBE6-488F-9AED-EEF0B03B1263}" destId="{AD09297D-4852-4817-9DAF-D7B907AC832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55DA9E6-3583-40F0-B1CB-D8B3EE09CAD6}" type="doc">
      <dgm:prSet loTypeId="urn:microsoft.com/office/officeart/2018/5/layout/IconLeafLabelList" loCatId="icon" qsTypeId="urn:microsoft.com/office/officeart/2005/8/quickstyle/simple4" qsCatId="simple" csTypeId="urn:microsoft.com/office/officeart/2018/5/colors/Iconchunking_neutralbg_accent1_2" csCatId="accent1" phldr="1"/>
      <dgm:spPr/>
      <dgm:t>
        <a:bodyPr/>
        <a:lstStyle/>
        <a:p>
          <a:endParaRPr lang="en-US"/>
        </a:p>
      </dgm:t>
    </dgm:pt>
    <dgm:pt modelId="{D1610B2E-3DA1-4E2C-9549-DE06AB44746F}">
      <dgm:prSet/>
      <dgm:spPr/>
      <dgm:t>
        <a:bodyPr/>
        <a:lstStyle/>
        <a:p>
          <a:pPr>
            <a:lnSpc>
              <a:spcPct val="100000"/>
            </a:lnSpc>
            <a:defRPr cap="all"/>
          </a:pPr>
          <a:r>
            <a:rPr lang="en-US"/>
            <a:t>Must be enabled in both destination and source bucket</a:t>
          </a:r>
        </a:p>
      </dgm:t>
    </dgm:pt>
    <dgm:pt modelId="{E18D926E-B6AB-42C1-8C54-C9E3DCC39A80}" type="parTrans" cxnId="{47187A7C-A110-4094-8574-00725F3E01ED}">
      <dgm:prSet/>
      <dgm:spPr/>
      <dgm:t>
        <a:bodyPr/>
        <a:lstStyle/>
        <a:p>
          <a:endParaRPr lang="en-US"/>
        </a:p>
      </dgm:t>
    </dgm:pt>
    <dgm:pt modelId="{82777610-6149-4ACF-83CA-CAE748F3F525}" type="sibTrans" cxnId="{47187A7C-A110-4094-8574-00725F3E01ED}">
      <dgm:prSet/>
      <dgm:spPr/>
      <dgm:t>
        <a:bodyPr/>
        <a:lstStyle/>
        <a:p>
          <a:endParaRPr lang="en-US"/>
        </a:p>
      </dgm:t>
    </dgm:pt>
    <dgm:pt modelId="{87B6019A-4AA9-4F8F-BD77-943B2AE6C266}">
      <dgm:prSet/>
      <dgm:spPr/>
      <dgm:t>
        <a:bodyPr/>
        <a:lstStyle/>
        <a:p>
          <a:pPr>
            <a:lnSpc>
              <a:spcPct val="100000"/>
            </a:lnSpc>
            <a:defRPr cap="all"/>
          </a:pPr>
          <a:r>
            <a:rPr lang="en-US" dirty="0"/>
            <a:t>Only new uploads will get replicated</a:t>
          </a:r>
        </a:p>
      </dgm:t>
    </dgm:pt>
    <dgm:pt modelId="{0F03D92E-E759-454B-AE91-74E481F21D33}" type="parTrans" cxnId="{5E95F4E4-74AF-4C7D-A33F-34CB76D07FB0}">
      <dgm:prSet/>
      <dgm:spPr/>
      <dgm:t>
        <a:bodyPr/>
        <a:lstStyle/>
        <a:p>
          <a:endParaRPr lang="en-US"/>
        </a:p>
      </dgm:t>
    </dgm:pt>
    <dgm:pt modelId="{A0B307CC-91BC-4E4F-BA9C-813F0DF9C0CC}" type="sibTrans" cxnId="{5E95F4E4-74AF-4C7D-A33F-34CB76D07FB0}">
      <dgm:prSet/>
      <dgm:spPr/>
      <dgm:t>
        <a:bodyPr/>
        <a:lstStyle/>
        <a:p>
          <a:endParaRPr lang="en-US"/>
        </a:p>
      </dgm:t>
    </dgm:pt>
    <dgm:pt modelId="{AE756066-1860-4B69-ABF4-D8AD0DCFD5FC}">
      <dgm:prSet/>
      <dgm:spPr/>
      <dgm:t>
        <a:bodyPr/>
        <a:lstStyle/>
        <a:p>
          <a:pPr>
            <a:lnSpc>
              <a:spcPct val="100000"/>
            </a:lnSpc>
            <a:defRPr cap="all"/>
          </a:pPr>
          <a:r>
            <a:rPr lang="en-US"/>
            <a:t>Existing files need to be replicated using AWS CLI</a:t>
          </a:r>
        </a:p>
      </dgm:t>
    </dgm:pt>
    <dgm:pt modelId="{CC4111E8-BCA5-47A6-A4E8-870A03705DB7}" type="parTrans" cxnId="{05A17FB0-18DA-4743-80A3-AFF580182678}">
      <dgm:prSet/>
      <dgm:spPr/>
      <dgm:t>
        <a:bodyPr/>
        <a:lstStyle/>
        <a:p>
          <a:endParaRPr lang="en-US"/>
        </a:p>
      </dgm:t>
    </dgm:pt>
    <dgm:pt modelId="{84F91B2D-E0B8-48A5-AF4A-E30191EB1E3E}" type="sibTrans" cxnId="{05A17FB0-18DA-4743-80A3-AFF580182678}">
      <dgm:prSet/>
      <dgm:spPr/>
      <dgm:t>
        <a:bodyPr/>
        <a:lstStyle/>
        <a:p>
          <a:endParaRPr lang="en-US"/>
        </a:p>
      </dgm:t>
    </dgm:pt>
    <dgm:pt modelId="{8A445A52-FC21-4DDB-AE21-E38E94EB227A}">
      <dgm:prSet/>
      <dgm:spPr/>
      <dgm:t>
        <a:bodyPr/>
        <a:lstStyle/>
        <a:p>
          <a:pPr>
            <a:lnSpc>
              <a:spcPct val="100000"/>
            </a:lnSpc>
            <a:defRPr cap="all"/>
          </a:pPr>
          <a:r>
            <a:rPr lang="en-US"/>
            <a:t>Deletes and delete markers are not replicated</a:t>
          </a:r>
        </a:p>
      </dgm:t>
    </dgm:pt>
    <dgm:pt modelId="{9444F6D1-CC6B-4929-B22F-C2B686B3D17D}" type="parTrans" cxnId="{572A9BB4-7299-4346-93A7-DE935B4EA5A8}">
      <dgm:prSet/>
      <dgm:spPr/>
      <dgm:t>
        <a:bodyPr/>
        <a:lstStyle/>
        <a:p>
          <a:endParaRPr lang="en-US"/>
        </a:p>
      </dgm:t>
    </dgm:pt>
    <dgm:pt modelId="{72DA4441-2F83-4B31-9DB7-098EA48407A1}" type="sibTrans" cxnId="{572A9BB4-7299-4346-93A7-DE935B4EA5A8}">
      <dgm:prSet/>
      <dgm:spPr/>
      <dgm:t>
        <a:bodyPr/>
        <a:lstStyle/>
        <a:p>
          <a:endParaRPr lang="en-US"/>
        </a:p>
      </dgm:t>
    </dgm:pt>
    <dgm:pt modelId="{80B89B2A-420C-4D6C-BAE2-57F4C011E739}">
      <dgm:prSet/>
      <dgm:spPr/>
      <dgm:t>
        <a:bodyPr/>
        <a:lstStyle/>
        <a:p>
          <a:pPr>
            <a:lnSpc>
              <a:spcPct val="100000"/>
            </a:lnSpc>
            <a:defRPr cap="all"/>
          </a:pPr>
          <a:r>
            <a:rPr lang="en-US" dirty="0"/>
            <a:t>You cannot replicate to multiple buckets or using daisy chaining</a:t>
          </a:r>
        </a:p>
      </dgm:t>
    </dgm:pt>
    <dgm:pt modelId="{D34786E6-DC85-47B2-8DD8-BC895F0A1567}" type="parTrans" cxnId="{7B368A09-08E2-442A-99F9-1DD753D4E0A9}">
      <dgm:prSet/>
      <dgm:spPr/>
      <dgm:t>
        <a:bodyPr/>
        <a:lstStyle/>
        <a:p>
          <a:endParaRPr lang="en-US"/>
        </a:p>
      </dgm:t>
    </dgm:pt>
    <dgm:pt modelId="{CDBF33B9-EC75-483A-B83F-0B91809D16AC}" type="sibTrans" cxnId="{7B368A09-08E2-442A-99F9-1DD753D4E0A9}">
      <dgm:prSet/>
      <dgm:spPr/>
      <dgm:t>
        <a:bodyPr/>
        <a:lstStyle/>
        <a:p>
          <a:endParaRPr lang="en-US"/>
        </a:p>
      </dgm:t>
    </dgm:pt>
    <dgm:pt modelId="{45D3ED6E-8AE4-D848-B060-90D6EE89BFC3}">
      <dgm:prSet/>
      <dgm:spPr/>
      <dgm:t>
        <a:bodyPr/>
        <a:lstStyle/>
        <a:p>
          <a:pPr>
            <a:lnSpc>
              <a:spcPct val="100000"/>
            </a:lnSpc>
            <a:defRPr cap="all"/>
          </a:pPr>
          <a:r>
            <a:rPr lang="en-US" dirty="0"/>
            <a:t>CRR Monitor. needs to be deployed, not ready made</a:t>
          </a:r>
        </a:p>
      </dgm:t>
    </dgm:pt>
    <dgm:pt modelId="{0956C469-0D86-2243-B503-107FB27356E3}" type="parTrans" cxnId="{7EC23A3D-F2DD-974F-BBB1-E2FFBF845470}">
      <dgm:prSet/>
      <dgm:spPr/>
      <dgm:t>
        <a:bodyPr/>
        <a:lstStyle/>
        <a:p>
          <a:endParaRPr lang="en-US"/>
        </a:p>
      </dgm:t>
    </dgm:pt>
    <dgm:pt modelId="{211D7051-4BD1-5F47-B4E8-EB9C723116D2}" type="sibTrans" cxnId="{7EC23A3D-F2DD-974F-BBB1-E2FFBF845470}">
      <dgm:prSet/>
      <dgm:spPr/>
      <dgm:t>
        <a:bodyPr/>
        <a:lstStyle/>
        <a:p>
          <a:endParaRPr lang="en-US"/>
        </a:p>
      </dgm:t>
    </dgm:pt>
    <dgm:pt modelId="{9A2445F6-55A9-496A-8741-B5BADA9282A5}" type="pres">
      <dgm:prSet presAssocID="{855DA9E6-3583-40F0-B1CB-D8B3EE09CAD6}" presName="root" presStyleCnt="0">
        <dgm:presLayoutVars>
          <dgm:dir/>
          <dgm:resizeHandles val="exact"/>
        </dgm:presLayoutVars>
      </dgm:prSet>
      <dgm:spPr/>
    </dgm:pt>
    <dgm:pt modelId="{FFD176B0-4DD2-4FD5-8EA3-CEAE55DA41AE}" type="pres">
      <dgm:prSet presAssocID="{D1610B2E-3DA1-4E2C-9549-DE06AB44746F}" presName="compNode" presStyleCnt="0"/>
      <dgm:spPr/>
    </dgm:pt>
    <dgm:pt modelId="{1FB7BFC1-DE16-40EE-AF41-E82E37108A2A}" type="pres">
      <dgm:prSet presAssocID="{D1610B2E-3DA1-4E2C-9549-DE06AB44746F}" presName="iconBgRect" presStyleLbl="bgShp" presStyleIdx="0" presStyleCnt="6"/>
      <dgm:spPr>
        <a:prstGeom prst="round2DiagRect">
          <a:avLst>
            <a:gd name="adj1" fmla="val 29727"/>
            <a:gd name="adj2" fmla="val 0"/>
          </a:avLst>
        </a:prstGeom>
      </dgm:spPr>
    </dgm:pt>
    <dgm:pt modelId="{50B4650A-E672-46E8-842B-2CEBAB66A340}" type="pres">
      <dgm:prSet presAssocID="{D1610B2E-3DA1-4E2C-9549-DE06AB44746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A9363BC5-CD77-4CAC-A9C6-8174D20BBDE8}" type="pres">
      <dgm:prSet presAssocID="{D1610B2E-3DA1-4E2C-9549-DE06AB44746F}" presName="spaceRect" presStyleCnt="0"/>
      <dgm:spPr/>
    </dgm:pt>
    <dgm:pt modelId="{05CF50BE-24FE-4A89-8A8C-A6F4D1DB44AB}" type="pres">
      <dgm:prSet presAssocID="{D1610B2E-3DA1-4E2C-9549-DE06AB44746F}" presName="textRect" presStyleLbl="revTx" presStyleIdx="0" presStyleCnt="6">
        <dgm:presLayoutVars>
          <dgm:chMax val="1"/>
          <dgm:chPref val="1"/>
        </dgm:presLayoutVars>
      </dgm:prSet>
      <dgm:spPr/>
    </dgm:pt>
    <dgm:pt modelId="{5A573937-14E0-46E9-B9CF-038F4B7C9CAF}" type="pres">
      <dgm:prSet presAssocID="{82777610-6149-4ACF-83CA-CAE748F3F525}" presName="sibTrans" presStyleCnt="0"/>
      <dgm:spPr/>
    </dgm:pt>
    <dgm:pt modelId="{471BF789-DE41-4832-863C-990C0A164E05}" type="pres">
      <dgm:prSet presAssocID="{87B6019A-4AA9-4F8F-BD77-943B2AE6C266}" presName="compNode" presStyleCnt="0"/>
      <dgm:spPr/>
    </dgm:pt>
    <dgm:pt modelId="{DBF4650A-0703-4BDC-91AA-51D315AA5F84}" type="pres">
      <dgm:prSet presAssocID="{87B6019A-4AA9-4F8F-BD77-943B2AE6C266}" presName="iconBgRect" presStyleLbl="bgShp" presStyleIdx="1" presStyleCnt="6"/>
      <dgm:spPr>
        <a:prstGeom prst="round2DiagRect">
          <a:avLst>
            <a:gd name="adj1" fmla="val 29727"/>
            <a:gd name="adj2" fmla="val 0"/>
          </a:avLst>
        </a:prstGeom>
      </dgm:spPr>
    </dgm:pt>
    <dgm:pt modelId="{30FEC318-7BA2-44F0-A521-9822DBDEAEB5}" type="pres">
      <dgm:prSet presAssocID="{87B6019A-4AA9-4F8F-BD77-943B2AE6C26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7A1716FE-0EF2-4AAA-A46E-DA0119DA3B49}" type="pres">
      <dgm:prSet presAssocID="{87B6019A-4AA9-4F8F-BD77-943B2AE6C266}" presName="spaceRect" presStyleCnt="0"/>
      <dgm:spPr/>
    </dgm:pt>
    <dgm:pt modelId="{7D84C66E-5C35-474A-8706-6458A647D160}" type="pres">
      <dgm:prSet presAssocID="{87B6019A-4AA9-4F8F-BD77-943B2AE6C266}" presName="textRect" presStyleLbl="revTx" presStyleIdx="1" presStyleCnt="6">
        <dgm:presLayoutVars>
          <dgm:chMax val="1"/>
          <dgm:chPref val="1"/>
        </dgm:presLayoutVars>
      </dgm:prSet>
      <dgm:spPr/>
    </dgm:pt>
    <dgm:pt modelId="{87138B6F-D569-4C0A-B329-16C957E23FD2}" type="pres">
      <dgm:prSet presAssocID="{A0B307CC-91BC-4E4F-BA9C-813F0DF9C0CC}" presName="sibTrans" presStyleCnt="0"/>
      <dgm:spPr/>
    </dgm:pt>
    <dgm:pt modelId="{189B1115-F228-4394-915A-E7B79DE9EAC5}" type="pres">
      <dgm:prSet presAssocID="{AE756066-1860-4B69-ABF4-D8AD0DCFD5FC}" presName="compNode" presStyleCnt="0"/>
      <dgm:spPr/>
    </dgm:pt>
    <dgm:pt modelId="{C3955523-5391-487D-83E8-FE259DBFB2C4}" type="pres">
      <dgm:prSet presAssocID="{AE756066-1860-4B69-ABF4-D8AD0DCFD5FC}" presName="iconBgRect" presStyleLbl="bgShp" presStyleIdx="2" presStyleCnt="6"/>
      <dgm:spPr>
        <a:prstGeom prst="round2DiagRect">
          <a:avLst>
            <a:gd name="adj1" fmla="val 29727"/>
            <a:gd name="adj2" fmla="val 0"/>
          </a:avLst>
        </a:prstGeom>
      </dgm:spPr>
    </dgm:pt>
    <dgm:pt modelId="{81AFEC6E-0AD6-40AA-A922-512DA5E8272B}" type="pres">
      <dgm:prSet presAssocID="{AE756066-1860-4B69-ABF4-D8AD0DCFD5F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list"/>
        </a:ext>
      </dgm:extLst>
    </dgm:pt>
    <dgm:pt modelId="{9A76EB0E-E740-49F8-B137-2E235695B49F}" type="pres">
      <dgm:prSet presAssocID="{AE756066-1860-4B69-ABF4-D8AD0DCFD5FC}" presName="spaceRect" presStyleCnt="0"/>
      <dgm:spPr/>
    </dgm:pt>
    <dgm:pt modelId="{2344C268-9810-4D28-A163-7BD3D4F4AEEF}" type="pres">
      <dgm:prSet presAssocID="{AE756066-1860-4B69-ABF4-D8AD0DCFD5FC}" presName="textRect" presStyleLbl="revTx" presStyleIdx="2" presStyleCnt="6">
        <dgm:presLayoutVars>
          <dgm:chMax val="1"/>
          <dgm:chPref val="1"/>
        </dgm:presLayoutVars>
      </dgm:prSet>
      <dgm:spPr/>
    </dgm:pt>
    <dgm:pt modelId="{6856D907-C238-4416-B8C6-21218AAE9754}" type="pres">
      <dgm:prSet presAssocID="{84F91B2D-E0B8-48A5-AF4A-E30191EB1E3E}" presName="sibTrans" presStyleCnt="0"/>
      <dgm:spPr/>
    </dgm:pt>
    <dgm:pt modelId="{45A8BC9C-62B3-4644-A368-A4595ECFF177}" type="pres">
      <dgm:prSet presAssocID="{8A445A52-FC21-4DDB-AE21-E38E94EB227A}" presName="compNode" presStyleCnt="0"/>
      <dgm:spPr/>
    </dgm:pt>
    <dgm:pt modelId="{B2BF4D89-99D4-40DC-9903-AB716B5AC347}" type="pres">
      <dgm:prSet presAssocID="{8A445A52-FC21-4DDB-AE21-E38E94EB227A}" presName="iconBgRect" presStyleLbl="bgShp" presStyleIdx="3" presStyleCnt="6"/>
      <dgm:spPr>
        <a:prstGeom prst="round2DiagRect">
          <a:avLst>
            <a:gd name="adj1" fmla="val 29727"/>
            <a:gd name="adj2" fmla="val 0"/>
          </a:avLst>
        </a:prstGeom>
      </dgm:spPr>
    </dgm:pt>
    <dgm:pt modelId="{B255B887-C5EC-4912-9DDF-57F5AC04E708}" type="pres">
      <dgm:prSet presAssocID="{8A445A52-FC21-4DDB-AE21-E38E94EB227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
        </a:ext>
      </dgm:extLst>
    </dgm:pt>
    <dgm:pt modelId="{661FCB97-E802-4EFF-BECD-28C0BC2A4BBF}" type="pres">
      <dgm:prSet presAssocID="{8A445A52-FC21-4DDB-AE21-E38E94EB227A}" presName="spaceRect" presStyleCnt="0"/>
      <dgm:spPr/>
    </dgm:pt>
    <dgm:pt modelId="{0774C1E3-F982-476A-B8B1-E02DB6E6F7A8}" type="pres">
      <dgm:prSet presAssocID="{8A445A52-FC21-4DDB-AE21-E38E94EB227A}" presName="textRect" presStyleLbl="revTx" presStyleIdx="3" presStyleCnt="6">
        <dgm:presLayoutVars>
          <dgm:chMax val="1"/>
          <dgm:chPref val="1"/>
        </dgm:presLayoutVars>
      </dgm:prSet>
      <dgm:spPr/>
    </dgm:pt>
    <dgm:pt modelId="{146667DC-76C5-469D-916E-A29FAFBCAC8B}" type="pres">
      <dgm:prSet presAssocID="{72DA4441-2F83-4B31-9DB7-098EA48407A1}" presName="sibTrans" presStyleCnt="0"/>
      <dgm:spPr/>
    </dgm:pt>
    <dgm:pt modelId="{6D6C4985-DC39-40F8-8A34-B00F2B473373}" type="pres">
      <dgm:prSet presAssocID="{80B89B2A-420C-4D6C-BAE2-57F4C011E739}" presName="compNode" presStyleCnt="0"/>
      <dgm:spPr/>
    </dgm:pt>
    <dgm:pt modelId="{9F94E9B0-E029-48E8-A7BE-A4311395BC7E}" type="pres">
      <dgm:prSet presAssocID="{80B89B2A-420C-4D6C-BAE2-57F4C011E739}" presName="iconBgRect" presStyleLbl="bgShp" presStyleIdx="4" presStyleCnt="6"/>
      <dgm:spPr>
        <a:prstGeom prst="round2DiagRect">
          <a:avLst>
            <a:gd name="adj1" fmla="val 29727"/>
            <a:gd name="adj2" fmla="val 0"/>
          </a:avLst>
        </a:prstGeom>
      </dgm:spPr>
    </dgm:pt>
    <dgm:pt modelId="{6DBC2C44-524D-4266-94F8-AB8EC7714745}" type="pres">
      <dgm:prSet presAssocID="{80B89B2A-420C-4D6C-BAE2-57F4C011E73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No sign"/>
        </a:ext>
      </dgm:extLst>
    </dgm:pt>
    <dgm:pt modelId="{388FF215-BB37-4871-926E-6F547514CFD3}" type="pres">
      <dgm:prSet presAssocID="{80B89B2A-420C-4D6C-BAE2-57F4C011E739}" presName="spaceRect" presStyleCnt="0"/>
      <dgm:spPr/>
    </dgm:pt>
    <dgm:pt modelId="{69E45FBA-404B-4656-A750-C613EDA24DA2}" type="pres">
      <dgm:prSet presAssocID="{80B89B2A-420C-4D6C-BAE2-57F4C011E739}" presName="textRect" presStyleLbl="revTx" presStyleIdx="4" presStyleCnt="6">
        <dgm:presLayoutVars>
          <dgm:chMax val="1"/>
          <dgm:chPref val="1"/>
        </dgm:presLayoutVars>
      </dgm:prSet>
      <dgm:spPr/>
    </dgm:pt>
    <dgm:pt modelId="{B489B0F4-15A0-954C-91AD-541C12A8D31D}" type="pres">
      <dgm:prSet presAssocID="{CDBF33B9-EC75-483A-B83F-0B91809D16AC}" presName="sibTrans" presStyleCnt="0"/>
      <dgm:spPr/>
    </dgm:pt>
    <dgm:pt modelId="{F7F701D5-F4EF-8F4B-BA60-71672EC9E8CF}" type="pres">
      <dgm:prSet presAssocID="{45D3ED6E-8AE4-D848-B060-90D6EE89BFC3}" presName="compNode" presStyleCnt="0"/>
      <dgm:spPr/>
    </dgm:pt>
    <dgm:pt modelId="{626DD524-E611-874B-B564-4ABC7BDCA16E}" type="pres">
      <dgm:prSet presAssocID="{45D3ED6E-8AE4-D848-B060-90D6EE89BFC3}" presName="iconBgRect" presStyleLbl="bgShp" presStyleIdx="5" presStyleCnt="6"/>
      <dgm:spPr>
        <a:prstGeom prst="round2DiagRect">
          <a:avLst>
            <a:gd name="adj1" fmla="val 29727"/>
            <a:gd name="adj2" fmla="val 0"/>
          </a:avLst>
        </a:prstGeom>
      </dgm:spPr>
    </dgm:pt>
    <dgm:pt modelId="{FE3DCEEC-10E9-4447-B1F2-F83B1D0A587A}" type="pres">
      <dgm:prSet presAssocID="{45D3ED6E-8AE4-D848-B060-90D6EE89BFC3}" presName="iconRect" presStyleLbl="node1" presStyleIdx="5" presStyleCnt="6"/>
      <dgm:spPr/>
    </dgm:pt>
    <dgm:pt modelId="{B5C12FA2-35A6-9244-8C3B-5387A5E11EEF}" type="pres">
      <dgm:prSet presAssocID="{45D3ED6E-8AE4-D848-B060-90D6EE89BFC3}" presName="spaceRect" presStyleCnt="0"/>
      <dgm:spPr/>
    </dgm:pt>
    <dgm:pt modelId="{DDCA1E62-A018-134A-950D-0DAA1F17DD97}" type="pres">
      <dgm:prSet presAssocID="{45D3ED6E-8AE4-D848-B060-90D6EE89BFC3}" presName="textRect" presStyleLbl="revTx" presStyleIdx="5" presStyleCnt="6">
        <dgm:presLayoutVars>
          <dgm:chMax val="1"/>
          <dgm:chPref val="1"/>
        </dgm:presLayoutVars>
      </dgm:prSet>
      <dgm:spPr/>
    </dgm:pt>
  </dgm:ptLst>
  <dgm:cxnLst>
    <dgm:cxn modelId="{7B368A09-08E2-442A-99F9-1DD753D4E0A9}" srcId="{855DA9E6-3583-40F0-B1CB-D8B3EE09CAD6}" destId="{80B89B2A-420C-4D6C-BAE2-57F4C011E739}" srcOrd="4" destOrd="0" parTransId="{D34786E6-DC85-47B2-8DD8-BC895F0A1567}" sibTransId="{CDBF33B9-EC75-483A-B83F-0B91809D16AC}"/>
    <dgm:cxn modelId="{872EAC15-2E09-460D-8706-8A6B44777DCA}" type="presOf" srcId="{D1610B2E-3DA1-4E2C-9549-DE06AB44746F}" destId="{05CF50BE-24FE-4A89-8A8C-A6F4D1DB44AB}" srcOrd="0" destOrd="0" presId="urn:microsoft.com/office/officeart/2018/5/layout/IconLeafLabelList"/>
    <dgm:cxn modelId="{23BAD916-1416-47FF-8C20-BACB631586ED}" type="presOf" srcId="{80B89B2A-420C-4D6C-BAE2-57F4C011E739}" destId="{69E45FBA-404B-4656-A750-C613EDA24DA2}" srcOrd="0" destOrd="0" presId="urn:microsoft.com/office/officeart/2018/5/layout/IconLeafLabelList"/>
    <dgm:cxn modelId="{45DC1B31-63BB-4B3D-9F80-6BAA2BF9CD5B}" type="presOf" srcId="{8A445A52-FC21-4DDB-AE21-E38E94EB227A}" destId="{0774C1E3-F982-476A-B8B1-E02DB6E6F7A8}" srcOrd="0" destOrd="0" presId="urn:microsoft.com/office/officeart/2018/5/layout/IconLeafLabelList"/>
    <dgm:cxn modelId="{7EC23A3D-F2DD-974F-BBB1-E2FFBF845470}" srcId="{855DA9E6-3583-40F0-B1CB-D8B3EE09CAD6}" destId="{45D3ED6E-8AE4-D848-B060-90D6EE89BFC3}" srcOrd="5" destOrd="0" parTransId="{0956C469-0D86-2243-B503-107FB27356E3}" sibTransId="{211D7051-4BD1-5F47-B4E8-EB9C723116D2}"/>
    <dgm:cxn modelId="{47187A7C-A110-4094-8574-00725F3E01ED}" srcId="{855DA9E6-3583-40F0-B1CB-D8B3EE09CAD6}" destId="{D1610B2E-3DA1-4E2C-9549-DE06AB44746F}" srcOrd="0" destOrd="0" parTransId="{E18D926E-B6AB-42C1-8C54-C9E3DCC39A80}" sibTransId="{82777610-6149-4ACF-83CA-CAE748F3F525}"/>
    <dgm:cxn modelId="{39EB7992-3D70-4EA8-BF5C-82D92B8E7F5B}" type="presOf" srcId="{AE756066-1860-4B69-ABF4-D8AD0DCFD5FC}" destId="{2344C268-9810-4D28-A163-7BD3D4F4AEEF}" srcOrd="0" destOrd="0" presId="urn:microsoft.com/office/officeart/2018/5/layout/IconLeafLabelList"/>
    <dgm:cxn modelId="{05A17FB0-18DA-4743-80A3-AFF580182678}" srcId="{855DA9E6-3583-40F0-B1CB-D8B3EE09CAD6}" destId="{AE756066-1860-4B69-ABF4-D8AD0DCFD5FC}" srcOrd="2" destOrd="0" parTransId="{CC4111E8-BCA5-47A6-A4E8-870A03705DB7}" sibTransId="{84F91B2D-E0B8-48A5-AF4A-E30191EB1E3E}"/>
    <dgm:cxn modelId="{572A9BB4-7299-4346-93A7-DE935B4EA5A8}" srcId="{855DA9E6-3583-40F0-B1CB-D8B3EE09CAD6}" destId="{8A445A52-FC21-4DDB-AE21-E38E94EB227A}" srcOrd="3" destOrd="0" parTransId="{9444F6D1-CC6B-4929-B22F-C2B686B3D17D}" sibTransId="{72DA4441-2F83-4B31-9DB7-098EA48407A1}"/>
    <dgm:cxn modelId="{7989BFB4-7E60-467B-883D-E18FDA646242}" type="presOf" srcId="{87B6019A-4AA9-4F8F-BD77-943B2AE6C266}" destId="{7D84C66E-5C35-474A-8706-6458A647D160}" srcOrd="0" destOrd="0" presId="urn:microsoft.com/office/officeart/2018/5/layout/IconLeafLabelList"/>
    <dgm:cxn modelId="{08D265C9-9CCB-44B1-A338-E3530181E0EF}" type="presOf" srcId="{855DA9E6-3583-40F0-B1CB-D8B3EE09CAD6}" destId="{9A2445F6-55A9-496A-8741-B5BADA9282A5}" srcOrd="0" destOrd="0" presId="urn:microsoft.com/office/officeart/2018/5/layout/IconLeafLabelList"/>
    <dgm:cxn modelId="{A70084E2-0167-6D46-9952-A99A21BC87BE}" type="presOf" srcId="{45D3ED6E-8AE4-D848-B060-90D6EE89BFC3}" destId="{DDCA1E62-A018-134A-950D-0DAA1F17DD97}" srcOrd="0" destOrd="0" presId="urn:microsoft.com/office/officeart/2018/5/layout/IconLeafLabelList"/>
    <dgm:cxn modelId="{5E95F4E4-74AF-4C7D-A33F-34CB76D07FB0}" srcId="{855DA9E6-3583-40F0-B1CB-D8B3EE09CAD6}" destId="{87B6019A-4AA9-4F8F-BD77-943B2AE6C266}" srcOrd="1" destOrd="0" parTransId="{0F03D92E-E759-454B-AE91-74E481F21D33}" sibTransId="{A0B307CC-91BC-4E4F-BA9C-813F0DF9C0CC}"/>
    <dgm:cxn modelId="{D1706A80-6BDE-4E09-AC86-622CEB05BE29}" type="presParOf" srcId="{9A2445F6-55A9-496A-8741-B5BADA9282A5}" destId="{FFD176B0-4DD2-4FD5-8EA3-CEAE55DA41AE}" srcOrd="0" destOrd="0" presId="urn:microsoft.com/office/officeart/2018/5/layout/IconLeafLabelList"/>
    <dgm:cxn modelId="{7C98A57E-FF55-4D0F-B9FE-E03E64DC2E3E}" type="presParOf" srcId="{FFD176B0-4DD2-4FD5-8EA3-CEAE55DA41AE}" destId="{1FB7BFC1-DE16-40EE-AF41-E82E37108A2A}" srcOrd="0" destOrd="0" presId="urn:microsoft.com/office/officeart/2018/5/layout/IconLeafLabelList"/>
    <dgm:cxn modelId="{53ACBAB6-0BA0-4779-954F-518D058BF427}" type="presParOf" srcId="{FFD176B0-4DD2-4FD5-8EA3-CEAE55DA41AE}" destId="{50B4650A-E672-46E8-842B-2CEBAB66A340}" srcOrd="1" destOrd="0" presId="urn:microsoft.com/office/officeart/2018/5/layout/IconLeafLabelList"/>
    <dgm:cxn modelId="{9C94634E-12C1-4568-BD16-D902B56DDA0D}" type="presParOf" srcId="{FFD176B0-4DD2-4FD5-8EA3-CEAE55DA41AE}" destId="{A9363BC5-CD77-4CAC-A9C6-8174D20BBDE8}" srcOrd="2" destOrd="0" presId="urn:microsoft.com/office/officeart/2018/5/layout/IconLeafLabelList"/>
    <dgm:cxn modelId="{92FD9A17-5C21-4682-B3E7-D5FDC56B3778}" type="presParOf" srcId="{FFD176B0-4DD2-4FD5-8EA3-CEAE55DA41AE}" destId="{05CF50BE-24FE-4A89-8A8C-A6F4D1DB44AB}" srcOrd="3" destOrd="0" presId="urn:microsoft.com/office/officeart/2018/5/layout/IconLeafLabelList"/>
    <dgm:cxn modelId="{35B695B5-4179-4881-87DF-A9597E9ACA42}" type="presParOf" srcId="{9A2445F6-55A9-496A-8741-B5BADA9282A5}" destId="{5A573937-14E0-46E9-B9CF-038F4B7C9CAF}" srcOrd="1" destOrd="0" presId="urn:microsoft.com/office/officeart/2018/5/layout/IconLeafLabelList"/>
    <dgm:cxn modelId="{B92778A8-FD81-491F-BAAC-9C36E10648DB}" type="presParOf" srcId="{9A2445F6-55A9-496A-8741-B5BADA9282A5}" destId="{471BF789-DE41-4832-863C-990C0A164E05}" srcOrd="2" destOrd="0" presId="urn:microsoft.com/office/officeart/2018/5/layout/IconLeafLabelList"/>
    <dgm:cxn modelId="{9C6AF116-746C-4FE3-9900-0C630D74B79B}" type="presParOf" srcId="{471BF789-DE41-4832-863C-990C0A164E05}" destId="{DBF4650A-0703-4BDC-91AA-51D315AA5F84}" srcOrd="0" destOrd="0" presId="urn:microsoft.com/office/officeart/2018/5/layout/IconLeafLabelList"/>
    <dgm:cxn modelId="{C4F46EFA-5B14-48E5-A230-695C47552431}" type="presParOf" srcId="{471BF789-DE41-4832-863C-990C0A164E05}" destId="{30FEC318-7BA2-44F0-A521-9822DBDEAEB5}" srcOrd="1" destOrd="0" presId="urn:microsoft.com/office/officeart/2018/5/layout/IconLeafLabelList"/>
    <dgm:cxn modelId="{AD8F6EC6-0A0C-408C-9BB3-73967C3F67BF}" type="presParOf" srcId="{471BF789-DE41-4832-863C-990C0A164E05}" destId="{7A1716FE-0EF2-4AAA-A46E-DA0119DA3B49}" srcOrd="2" destOrd="0" presId="urn:microsoft.com/office/officeart/2018/5/layout/IconLeafLabelList"/>
    <dgm:cxn modelId="{69827458-4C65-4098-B624-0ED8836117D1}" type="presParOf" srcId="{471BF789-DE41-4832-863C-990C0A164E05}" destId="{7D84C66E-5C35-474A-8706-6458A647D160}" srcOrd="3" destOrd="0" presId="urn:microsoft.com/office/officeart/2018/5/layout/IconLeafLabelList"/>
    <dgm:cxn modelId="{C14BEBA0-3D32-431A-AA89-244413330ED9}" type="presParOf" srcId="{9A2445F6-55A9-496A-8741-B5BADA9282A5}" destId="{87138B6F-D569-4C0A-B329-16C957E23FD2}" srcOrd="3" destOrd="0" presId="urn:microsoft.com/office/officeart/2018/5/layout/IconLeafLabelList"/>
    <dgm:cxn modelId="{B0E0585C-C971-4AE7-B650-F9E265CAA6FF}" type="presParOf" srcId="{9A2445F6-55A9-496A-8741-B5BADA9282A5}" destId="{189B1115-F228-4394-915A-E7B79DE9EAC5}" srcOrd="4" destOrd="0" presId="urn:microsoft.com/office/officeart/2018/5/layout/IconLeafLabelList"/>
    <dgm:cxn modelId="{A2BE2BE8-0E71-4F73-960A-04C837A18E92}" type="presParOf" srcId="{189B1115-F228-4394-915A-E7B79DE9EAC5}" destId="{C3955523-5391-487D-83E8-FE259DBFB2C4}" srcOrd="0" destOrd="0" presId="urn:microsoft.com/office/officeart/2018/5/layout/IconLeafLabelList"/>
    <dgm:cxn modelId="{5D6B3D4E-6E45-45B7-9BB3-431043E587AC}" type="presParOf" srcId="{189B1115-F228-4394-915A-E7B79DE9EAC5}" destId="{81AFEC6E-0AD6-40AA-A922-512DA5E8272B}" srcOrd="1" destOrd="0" presId="urn:microsoft.com/office/officeart/2018/5/layout/IconLeafLabelList"/>
    <dgm:cxn modelId="{E9DA0DC0-DAF1-43B4-89B8-6FA2E56ED0AD}" type="presParOf" srcId="{189B1115-F228-4394-915A-E7B79DE9EAC5}" destId="{9A76EB0E-E740-49F8-B137-2E235695B49F}" srcOrd="2" destOrd="0" presId="urn:microsoft.com/office/officeart/2018/5/layout/IconLeafLabelList"/>
    <dgm:cxn modelId="{F1D57D70-B86D-44F8-8831-5B96E5346A86}" type="presParOf" srcId="{189B1115-F228-4394-915A-E7B79DE9EAC5}" destId="{2344C268-9810-4D28-A163-7BD3D4F4AEEF}" srcOrd="3" destOrd="0" presId="urn:microsoft.com/office/officeart/2018/5/layout/IconLeafLabelList"/>
    <dgm:cxn modelId="{B98C82E9-8463-42E0-8A9D-70CEC66E0DCA}" type="presParOf" srcId="{9A2445F6-55A9-496A-8741-B5BADA9282A5}" destId="{6856D907-C238-4416-B8C6-21218AAE9754}" srcOrd="5" destOrd="0" presId="urn:microsoft.com/office/officeart/2018/5/layout/IconLeafLabelList"/>
    <dgm:cxn modelId="{8F627660-6A2E-4E9A-8018-BF7BF0C8D125}" type="presParOf" srcId="{9A2445F6-55A9-496A-8741-B5BADA9282A5}" destId="{45A8BC9C-62B3-4644-A368-A4595ECFF177}" srcOrd="6" destOrd="0" presId="urn:microsoft.com/office/officeart/2018/5/layout/IconLeafLabelList"/>
    <dgm:cxn modelId="{940DBFD5-F2BA-417E-A8F1-3AC20361BB13}" type="presParOf" srcId="{45A8BC9C-62B3-4644-A368-A4595ECFF177}" destId="{B2BF4D89-99D4-40DC-9903-AB716B5AC347}" srcOrd="0" destOrd="0" presId="urn:microsoft.com/office/officeart/2018/5/layout/IconLeafLabelList"/>
    <dgm:cxn modelId="{F6F2DDE1-EF49-4DAA-B59A-244BA8D766C9}" type="presParOf" srcId="{45A8BC9C-62B3-4644-A368-A4595ECFF177}" destId="{B255B887-C5EC-4912-9DDF-57F5AC04E708}" srcOrd="1" destOrd="0" presId="urn:microsoft.com/office/officeart/2018/5/layout/IconLeafLabelList"/>
    <dgm:cxn modelId="{25E8E26B-6CA7-477D-B7A5-5F59951844DE}" type="presParOf" srcId="{45A8BC9C-62B3-4644-A368-A4595ECFF177}" destId="{661FCB97-E802-4EFF-BECD-28C0BC2A4BBF}" srcOrd="2" destOrd="0" presId="urn:microsoft.com/office/officeart/2018/5/layout/IconLeafLabelList"/>
    <dgm:cxn modelId="{0BC34A77-C3AC-4867-A5E2-0D80A96B3EAD}" type="presParOf" srcId="{45A8BC9C-62B3-4644-A368-A4595ECFF177}" destId="{0774C1E3-F982-476A-B8B1-E02DB6E6F7A8}" srcOrd="3" destOrd="0" presId="urn:microsoft.com/office/officeart/2018/5/layout/IconLeafLabelList"/>
    <dgm:cxn modelId="{C7C485A9-63D0-4A8B-BCCE-D78CC74CE929}" type="presParOf" srcId="{9A2445F6-55A9-496A-8741-B5BADA9282A5}" destId="{146667DC-76C5-469D-916E-A29FAFBCAC8B}" srcOrd="7" destOrd="0" presId="urn:microsoft.com/office/officeart/2018/5/layout/IconLeafLabelList"/>
    <dgm:cxn modelId="{2B9B7B6F-78E2-4D5A-AEF3-F497DC59BAF2}" type="presParOf" srcId="{9A2445F6-55A9-496A-8741-B5BADA9282A5}" destId="{6D6C4985-DC39-40F8-8A34-B00F2B473373}" srcOrd="8" destOrd="0" presId="urn:microsoft.com/office/officeart/2018/5/layout/IconLeafLabelList"/>
    <dgm:cxn modelId="{A91B2B45-9598-4208-B17E-812138E0637B}" type="presParOf" srcId="{6D6C4985-DC39-40F8-8A34-B00F2B473373}" destId="{9F94E9B0-E029-48E8-A7BE-A4311395BC7E}" srcOrd="0" destOrd="0" presId="urn:microsoft.com/office/officeart/2018/5/layout/IconLeafLabelList"/>
    <dgm:cxn modelId="{3BBA8EFE-173A-4718-ABAD-0A8616EB7C36}" type="presParOf" srcId="{6D6C4985-DC39-40F8-8A34-B00F2B473373}" destId="{6DBC2C44-524D-4266-94F8-AB8EC7714745}" srcOrd="1" destOrd="0" presId="urn:microsoft.com/office/officeart/2018/5/layout/IconLeafLabelList"/>
    <dgm:cxn modelId="{83B48A45-7632-4BEB-AA78-B771FDA87ABD}" type="presParOf" srcId="{6D6C4985-DC39-40F8-8A34-B00F2B473373}" destId="{388FF215-BB37-4871-926E-6F547514CFD3}" srcOrd="2" destOrd="0" presId="urn:microsoft.com/office/officeart/2018/5/layout/IconLeafLabelList"/>
    <dgm:cxn modelId="{F9B1F3E8-9F1F-40D5-8051-7BA11733D745}" type="presParOf" srcId="{6D6C4985-DC39-40F8-8A34-B00F2B473373}" destId="{69E45FBA-404B-4656-A750-C613EDA24DA2}" srcOrd="3" destOrd="0" presId="urn:microsoft.com/office/officeart/2018/5/layout/IconLeafLabelList"/>
    <dgm:cxn modelId="{FCC98B89-F87E-7645-9AEC-AC423DE4BD40}" type="presParOf" srcId="{9A2445F6-55A9-496A-8741-B5BADA9282A5}" destId="{B489B0F4-15A0-954C-91AD-541C12A8D31D}" srcOrd="9" destOrd="0" presId="urn:microsoft.com/office/officeart/2018/5/layout/IconLeafLabelList"/>
    <dgm:cxn modelId="{FFA761EA-E717-8249-B1C2-103C3267BC0A}" type="presParOf" srcId="{9A2445F6-55A9-496A-8741-B5BADA9282A5}" destId="{F7F701D5-F4EF-8F4B-BA60-71672EC9E8CF}" srcOrd="10" destOrd="0" presId="urn:microsoft.com/office/officeart/2018/5/layout/IconLeafLabelList"/>
    <dgm:cxn modelId="{C171D3DF-ACDF-824C-8991-603A3643A876}" type="presParOf" srcId="{F7F701D5-F4EF-8F4B-BA60-71672EC9E8CF}" destId="{626DD524-E611-874B-B564-4ABC7BDCA16E}" srcOrd="0" destOrd="0" presId="urn:microsoft.com/office/officeart/2018/5/layout/IconLeafLabelList"/>
    <dgm:cxn modelId="{8AB71BEB-7919-5747-8D83-882EFF30939E}" type="presParOf" srcId="{F7F701D5-F4EF-8F4B-BA60-71672EC9E8CF}" destId="{FE3DCEEC-10E9-4447-B1F2-F83B1D0A587A}" srcOrd="1" destOrd="0" presId="urn:microsoft.com/office/officeart/2018/5/layout/IconLeafLabelList"/>
    <dgm:cxn modelId="{732879EE-489B-784A-88DB-75F26B45684C}" type="presParOf" srcId="{F7F701D5-F4EF-8F4B-BA60-71672EC9E8CF}" destId="{B5C12FA2-35A6-9244-8C3B-5387A5E11EEF}" srcOrd="2" destOrd="0" presId="urn:microsoft.com/office/officeart/2018/5/layout/IconLeafLabelList"/>
    <dgm:cxn modelId="{2AC10C09-24E0-AD42-B6D0-3D08CC8420E3}" type="presParOf" srcId="{F7F701D5-F4EF-8F4B-BA60-71672EC9E8CF}" destId="{DDCA1E62-A018-134A-950D-0DAA1F17DD97}"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AA3C834-0CDF-4344-B863-99E04722EE0F}"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9502C6F6-2F55-45BE-BB42-9C7CA31CDF44}">
      <dgm:prSet/>
      <dgm:spPr/>
      <dgm:t>
        <a:bodyPr/>
        <a:lstStyle/>
        <a:p>
          <a:r>
            <a:rPr lang="en-US"/>
            <a:t>Can be applied to current and previous versions</a:t>
          </a:r>
        </a:p>
      </dgm:t>
    </dgm:pt>
    <dgm:pt modelId="{8F538AB1-C9C9-4513-9CC8-D4DEDD8307D7}" type="parTrans" cxnId="{E295F7E3-4521-48B6-B719-6C483FC318B5}">
      <dgm:prSet/>
      <dgm:spPr/>
      <dgm:t>
        <a:bodyPr/>
        <a:lstStyle/>
        <a:p>
          <a:endParaRPr lang="en-US"/>
        </a:p>
      </dgm:t>
    </dgm:pt>
    <dgm:pt modelId="{85C57C4D-E919-4160-BD1C-EAB6C15AD311}" type="sibTrans" cxnId="{E295F7E3-4521-48B6-B719-6C483FC318B5}">
      <dgm:prSet/>
      <dgm:spPr/>
      <dgm:t>
        <a:bodyPr/>
        <a:lstStyle/>
        <a:p>
          <a:endParaRPr lang="en-US"/>
        </a:p>
      </dgm:t>
    </dgm:pt>
    <dgm:pt modelId="{03B01CB3-0F09-4BD5-A6BE-3F041A391AB0}">
      <dgm:prSet/>
      <dgm:spPr/>
      <dgm:t>
        <a:bodyPr/>
        <a:lstStyle/>
        <a:p>
          <a:r>
            <a:rPr lang="en-US"/>
            <a:t>Transition to Standard IA (30 days after creation)</a:t>
          </a:r>
        </a:p>
      </dgm:t>
    </dgm:pt>
    <dgm:pt modelId="{93548807-952E-4C3A-9E38-CA11DF3836B5}" type="parTrans" cxnId="{B4CF6A99-4F36-4B95-9A0D-0435D57E3E47}">
      <dgm:prSet/>
      <dgm:spPr/>
      <dgm:t>
        <a:bodyPr/>
        <a:lstStyle/>
        <a:p>
          <a:endParaRPr lang="en-US"/>
        </a:p>
      </dgm:t>
    </dgm:pt>
    <dgm:pt modelId="{851F91CD-EB1F-4C5E-950D-3C01ADE415D7}" type="sibTrans" cxnId="{B4CF6A99-4F36-4B95-9A0D-0435D57E3E47}">
      <dgm:prSet/>
      <dgm:spPr/>
      <dgm:t>
        <a:bodyPr/>
        <a:lstStyle/>
        <a:p>
          <a:endParaRPr lang="en-US"/>
        </a:p>
      </dgm:t>
    </dgm:pt>
    <dgm:pt modelId="{C751A272-1895-4429-9A7A-FED2F9F3E7C9}">
      <dgm:prSet/>
      <dgm:spPr/>
      <dgm:t>
        <a:bodyPr/>
        <a:lstStyle/>
        <a:p>
          <a:r>
            <a:rPr lang="en-US"/>
            <a:t>Archive to Glacier (60 days after IA) This only applies if IA is selected.</a:t>
          </a:r>
        </a:p>
      </dgm:t>
    </dgm:pt>
    <dgm:pt modelId="{FC49355D-6147-41B2-A5E9-551AE408D63C}" type="parTrans" cxnId="{6296C241-7F76-43FE-AC97-CD428676819C}">
      <dgm:prSet/>
      <dgm:spPr/>
      <dgm:t>
        <a:bodyPr/>
        <a:lstStyle/>
        <a:p>
          <a:endParaRPr lang="en-US"/>
        </a:p>
      </dgm:t>
    </dgm:pt>
    <dgm:pt modelId="{592E9D08-6D91-4DEF-8463-7F0A8F0B7507}" type="sibTrans" cxnId="{6296C241-7F76-43FE-AC97-CD428676819C}">
      <dgm:prSet/>
      <dgm:spPr/>
      <dgm:t>
        <a:bodyPr/>
        <a:lstStyle/>
        <a:p>
          <a:endParaRPr lang="en-US"/>
        </a:p>
      </dgm:t>
    </dgm:pt>
    <dgm:pt modelId="{D1AB1B5D-9997-4880-8DBB-B7FDBA13A913}">
      <dgm:prSet/>
      <dgm:spPr/>
      <dgm:t>
        <a:bodyPr/>
        <a:lstStyle/>
        <a:p>
          <a:r>
            <a:rPr lang="en-US"/>
            <a:t>Data can be moved to Glacier within 1 day directly</a:t>
          </a:r>
        </a:p>
      </dgm:t>
    </dgm:pt>
    <dgm:pt modelId="{5D122F2B-1232-4C9D-9DC2-BA6235B0ED11}" type="parTrans" cxnId="{6D4C6F8E-215E-45A9-855B-F7C5B50D82BE}">
      <dgm:prSet/>
      <dgm:spPr/>
      <dgm:t>
        <a:bodyPr/>
        <a:lstStyle/>
        <a:p>
          <a:endParaRPr lang="en-US"/>
        </a:p>
      </dgm:t>
    </dgm:pt>
    <dgm:pt modelId="{C3383959-24F1-451C-B726-0B7D38520FCF}" type="sibTrans" cxnId="{6D4C6F8E-215E-45A9-855B-F7C5B50D82BE}">
      <dgm:prSet/>
      <dgm:spPr/>
      <dgm:t>
        <a:bodyPr/>
        <a:lstStyle/>
        <a:p>
          <a:endParaRPr lang="en-US"/>
        </a:p>
      </dgm:t>
    </dgm:pt>
    <dgm:pt modelId="{D690100F-FC35-45A2-BCE2-8D84DD5A8B09}">
      <dgm:prSet/>
      <dgm:spPr/>
      <dgm:t>
        <a:bodyPr/>
        <a:lstStyle/>
        <a:p>
          <a:r>
            <a:rPr lang="en-US" dirty="0"/>
            <a:t>AWS SDK can be used to put data directly in Glacier vault without lifecycle policy</a:t>
          </a:r>
        </a:p>
      </dgm:t>
    </dgm:pt>
    <dgm:pt modelId="{0EB6D66F-1296-4CD0-BEFE-D0EA5C4E462D}" type="parTrans" cxnId="{F1688C54-E23B-44FB-A666-02032C515417}">
      <dgm:prSet/>
      <dgm:spPr/>
      <dgm:t>
        <a:bodyPr/>
        <a:lstStyle/>
        <a:p>
          <a:endParaRPr lang="en-US"/>
        </a:p>
      </dgm:t>
    </dgm:pt>
    <dgm:pt modelId="{79624ED0-3317-4C1A-A868-18DB142EF7BD}" type="sibTrans" cxnId="{F1688C54-E23B-44FB-A666-02032C515417}">
      <dgm:prSet/>
      <dgm:spPr/>
      <dgm:t>
        <a:bodyPr/>
        <a:lstStyle/>
        <a:p>
          <a:endParaRPr lang="en-US"/>
        </a:p>
      </dgm:t>
    </dgm:pt>
    <dgm:pt modelId="{7FA69DF0-1C6A-4674-8240-C38D23DB8CA7}">
      <dgm:prSet/>
      <dgm:spPr/>
      <dgm:t>
        <a:bodyPr/>
        <a:lstStyle/>
        <a:p>
          <a:r>
            <a:rPr lang="en-US" dirty="0"/>
            <a:t>Expiration policy can be set and permanent deletion can be done</a:t>
          </a:r>
        </a:p>
      </dgm:t>
    </dgm:pt>
    <dgm:pt modelId="{1449EC85-9FC1-440E-A757-3C8249EB0FAE}" type="parTrans" cxnId="{F7F5B38E-7384-415C-A47F-DE398A2C603B}">
      <dgm:prSet/>
      <dgm:spPr/>
      <dgm:t>
        <a:bodyPr/>
        <a:lstStyle/>
        <a:p>
          <a:endParaRPr lang="en-US"/>
        </a:p>
      </dgm:t>
    </dgm:pt>
    <dgm:pt modelId="{8647D1B4-884B-413F-B4A7-8824AD5E3F10}" type="sibTrans" cxnId="{F7F5B38E-7384-415C-A47F-DE398A2C603B}">
      <dgm:prSet/>
      <dgm:spPr/>
      <dgm:t>
        <a:bodyPr/>
        <a:lstStyle/>
        <a:p>
          <a:endParaRPr lang="en-US"/>
        </a:p>
      </dgm:t>
    </dgm:pt>
    <dgm:pt modelId="{5735E385-E79A-4D91-93C7-8B3DC9BAF9B1}">
      <dgm:prSet/>
      <dgm:spPr/>
      <dgm:t>
        <a:bodyPr/>
        <a:lstStyle/>
        <a:p>
          <a:r>
            <a:rPr lang="en-US" dirty="0"/>
            <a:t>Multi part upload cleanup can be done</a:t>
          </a:r>
        </a:p>
      </dgm:t>
    </dgm:pt>
    <dgm:pt modelId="{47D56CBC-F69F-47BB-83B3-9042FBBB68E3}" type="parTrans" cxnId="{A3F93ABC-AD82-4139-AE35-A65C9DBCFCF6}">
      <dgm:prSet/>
      <dgm:spPr/>
      <dgm:t>
        <a:bodyPr/>
        <a:lstStyle/>
        <a:p>
          <a:endParaRPr lang="en-US"/>
        </a:p>
      </dgm:t>
    </dgm:pt>
    <dgm:pt modelId="{6403925A-0500-44FE-8AEA-161EA026400C}" type="sibTrans" cxnId="{A3F93ABC-AD82-4139-AE35-A65C9DBCFCF6}">
      <dgm:prSet/>
      <dgm:spPr/>
      <dgm:t>
        <a:bodyPr/>
        <a:lstStyle/>
        <a:p>
          <a:endParaRPr lang="en-US"/>
        </a:p>
      </dgm:t>
    </dgm:pt>
    <dgm:pt modelId="{54309740-04AB-4D92-AF09-14266766DCAB}" type="pres">
      <dgm:prSet presAssocID="{8AA3C834-0CDF-4344-B863-99E04722EE0F}" presName="root" presStyleCnt="0">
        <dgm:presLayoutVars>
          <dgm:dir/>
          <dgm:resizeHandles val="exact"/>
        </dgm:presLayoutVars>
      </dgm:prSet>
      <dgm:spPr/>
    </dgm:pt>
    <dgm:pt modelId="{B31C5104-AAE9-4A28-99F7-20573FD165C9}" type="pres">
      <dgm:prSet presAssocID="{9502C6F6-2F55-45BE-BB42-9C7CA31CDF44}" presName="compNode" presStyleCnt="0"/>
      <dgm:spPr/>
    </dgm:pt>
    <dgm:pt modelId="{C8F63F10-7753-4CAA-AB66-6E0E209DF79C}" type="pres">
      <dgm:prSet presAssocID="{9502C6F6-2F55-45BE-BB42-9C7CA31CDF44}" presName="bgRect" presStyleLbl="bgShp" presStyleIdx="0" presStyleCnt="7"/>
      <dgm:spPr/>
    </dgm:pt>
    <dgm:pt modelId="{80324949-C2C7-44ED-A9F4-A16DD938E87B}" type="pres">
      <dgm:prSet presAssocID="{9502C6F6-2F55-45BE-BB42-9C7CA31CDF44}"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015477B6-38B9-49B2-BC69-8C3E735C8677}" type="pres">
      <dgm:prSet presAssocID="{9502C6F6-2F55-45BE-BB42-9C7CA31CDF44}" presName="spaceRect" presStyleCnt="0"/>
      <dgm:spPr/>
    </dgm:pt>
    <dgm:pt modelId="{3CEE7029-9918-4AA6-B53C-A7F985E8BB0A}" type="pres">
      <dgm:prSet presAssocID="{9502C6F6-2F55-45BE-BB42-9C7CA31CDF44}" presName="parTx" presStyleLbl="revTx" presStyleIdx="0" presStyleCnt="7">
        <dgm:presLayoutVars>
          <dgm:chMax val="0"/>
          <dgm:chPref val="0"/>
        </dgm:presLayoutVars>
      </dgm:prSet>
      <dgm:spPr/>
    </dgm:pt>
    <dgm:pt modelId="{E31117D9-0C05-4CBF-A540-DF610ECC2375}" type="pres">
      <dgm:prSet presAssocID="{85C57C4D-E919-4160-BD1C-EAB6C15AD311}" presName="sibTrans" presStyleCnt="0"/>
      <dgm:spPr/>
    </dgm:pt>
    <dgm:pt modelId="{512EF76A-2D6D-43D0-B1C2-164F1621D387}" type="pres">
      <dgm:prSet presAssocID="{03B01CB3-0F09-4BD5-A6BE-3F041A391AB0}" presName="compNode" presStyleCnt="0"/>
      <dgm:spPr/>
    </dgm:pt>
    <dgm:pt modelId="{48F26CDF-4D31-4926-816E-6FEB2E60AECC}" type="pres">
      <dgm:prSet presAssocID="{03B01CB3-0F09-4BD5-A6BE-3F041A391AB0}" presName="bgRect" presStyleLbl="bgShp" presStyleIdx="1" presStyleCnt="7"/>
      <dgm:spPr/>
    </dgm:pt>
    <dgm:pt modelId="{2E05D41C-AA2C-414A-B050-73F2B3E59CF7}" type="pres">
      <dgm:prSet presAssocID="{03B01CB3-0F09-4BD5-A6BE-3F041A391AB0}"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list"/>
        </a:ext>
      </dgm:extLst>
    </dgm:pt>
    <dgm:pt modelId="{FA253079-A1F6-453A-B712-7BBBDC7CE701}" type="pres">
      <dgm:prSet presAssocID="{03B01CB3-0F09-4BD5-A6BE-3F041A391AB0}" presName="spaceRect" presStyleCnt="0"/>
      <dgm:spPr/>
    </dgm:pt>
    <dgm:pt modelId="{264CF1B4-9425-4143-9C4A-4A1A3B624267}" type="pres">
      <dgm:prSet presAssocID="{03B01CB3-0F09-4BD5-A6BE-3F041A391AB0}" presName="parTx" presStyleLbl="revTx" presStyleIdx="1" presStyleCnt="7">
        <dgm:presLayoutVars>
          <dgm:chMax val="0"/>
          <dgm:chPref val="0"/>
        </dgm:presLayoutVars>
      </dgm:prSet>
      <dgm:spPr/>
    </dgm:pt>
    <dgm:pt modelId="{94E82B5B-A99A-4C71-A5A4-8D0271D98173}" type="pres">
      <dgm:prSet presAssocID="{851F91CD-EB1F-4C5E-950D-3C01ADE415D7}" presName="sibTrans" presStyleCnt="0"/>
      <dgm:spPr/>
    </dgm:pt>
    <dgm:pt modelId="{4AC27061-A3E6-4125-B6FB-093D6A4021C8}" type="pres">
      <dgm:prSet presAssocID="{C751A272-1895-4429-9A7A-FED2F9F3E7C9}" presName="compNode" presStyleCnt="0"/>
      <dgm:spPr/>
    </dgm:pt>
    <dgm:pt modelId="{EB9A7293-F2E2-49CE-A0C4-AA12DC530353}" type="pres">
      <dgm:prSet presAssocID="{C751A272-1895-4429-9A7A-FED2F9F3E7C9}" presName="bgRect" presStyleLbl="bgShp" presStyleIdx="2" presStyleCnt="7"/>
      <dgm:spPr/>
    </dgm:pt>
    <dgm:pt modelId="{E01A04EB-5066-4CFB-B730-BD4B6A7CEEC0}" type="pres">
      <dgm:prSet presAssocID="{C751A272-1895-4429-9A7A-FED2F9F3E7C9}"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61EB0811-101B-4F38-A783-7294CC88ACE5}" type="pres">
      <dgm:prSet presAssocID="{C751A272-1895-4429-9A7A-FED2F9F3E7C9}" presName="spaceRect" presStyleCnt="0"/>
      <dgm:spPr/>
    </dgm:pt>
    <dgm:pt modelId="{0D06B5C3-081F-45A3-94A5-48507AA47811}" type="pres">
      <dgm:prSet presAssocID="{C751A272-1895-4429-9A7A-FED2F9F3E7C9}" presName="parTx" presStyleLbl="revTx" presStyleIdx="2" presStyleCnt="7">
        <dgm:presLayoutVars>
          <dgm:chMax val="0"/>
          <dgm:chPref val="0"/>
        </dgm:presLayoutVars>
      </dgm:prSet>
      <dgm:spPr/>
    </dgm:pt>
    <dgm:pt modelId="{045C96FA-8562-4E01-B8D3-1D98F315CA97}" type="pres">
      <dgm:prSet presAssocID="{592E9D08-6D91-4DEF-8463-7F0A8F0B7507}" presName="sibTrans" presStyleCnt="0"/>
      <dgm:spPr/>
    </dgm:pt>
    <dgm:pt modelId="{EDAFA3BF-BE92-4650-BC9B-225083C7C984}" type="pres">
      <dgm:prSet presAssocID="{D1AB1B5D-9997-4880-8DBB-B7FDBA13A913}" presName="compNode" presStyleCnt="0"/>
      <dgm:spPr/>
    </dgm:pt>
    <dgm:pt modelId="{F44C73F9-1611-4BD4-B1AE-9FE558ECD993}" type="pres">
      <dgm:prSet presAssocID="{D1AB1B5D-9997-4880-8DBB-B7FDBA13A913}" presName="bgRect" presStyleLbl="bgShp" presStyleIdx="3" presStyleCnt="7"/>
      <dgm:spPr/>
    </dgm:pt>
    <dgm:pt modelId="{5938D9DC-F2CC-4196-9E0A-8D96380A8A41}" type="pres">
      <dgm:prSet presAssocID="{D1AB1B5D-9997-4880-8DBB-B7FDBA13A91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ker"/>
        </a:ext>
      </dgm:extLst>
    </dgm:pt>
    <dgm:pt modelId="{72F082C9-FFDC-40DC-B089-EA347FBF44A0}" type="pres">
      <dgm:prSet presAssocID="{D1AB1B5D-9997-4880-8DBB-B7FDBA13A913}" presName="spaceRect" presStyleCnt="0"/>
      <dgm:spPr/>
    </dgm:pt>
    <dgm:pt modelId="{CD69E1D2-64E5-42AC-B025-EBDE7BB1084B}" type="pres">
      <dgm:prSet presAssocID="{D1AB1B5D-9997-4880-8DBB-B7FDBA13A913}" presName="parTx" presStyleLbl="revTx" presStyleIdx="3" presStyleCnt="7">
        <dgm:presLayoutVars>
          <dgm:chMax val="0"/>
          <dgm:chPref val="0"/>
        </dgm:presLayoutVars>
      </dgm:prSet>
      <dgm:spPr/>
    </dgm:pt>
    <dgm:pt modelId="{877FE16E-5A0E-4D93-89D6-082A7C83469A}" type="pres">
      <dgm:prSet presAssocID="{C3383959-24F1-451C-B726-0B7D38520FCF}" presName="sibTrans" presStyleCnt="0"/>
      <dgm:spPr/>
    </dgm:pt>
    <dgm:pt modelId="{F7E25E13-12FA-4E50-8906-B016D79F0A44}" type="pres">
      <dgm:prSet presAssocID="{D690100F-FC35-45A2-BCE2-8D84DD5A8B09}" presName="compNode" presStyleCnt="0"/>
      <dgm:spPr/>
    </dgm:pt>
    <dgm:pt modelId="{82B2EDEB-7112-4DF1-98D8-BA45325D5B74}" type="pres">
      <dgm:prSet presAssocID="{D690100F-FC35-45A2-BCE2-8D84DD5A8B09}" presName="bgRect" presStyleLbl="bgShp" presStyleIdx="4" presStyleCnt="7"/>
      <dgm:spPr/>
    </dgm:pt>
    <dgm:pt modelId="{672F93B0-5751-4426-83C3-7EACE0DE9873}" type="pres">
      <dgm:prSet presAssocID="{D690100F-FC35-45A2-BCE2-8D84DD5A8B09}"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148FFB2F-EF91-4217-B266-E091F080CB41}" type="pres">
      <dgm:prSet presAssocID="{D690100F-FC35-45A2-BCE2-8D84DD5A8B09}" presName="spaceRect" presStyleCnt="0"/>
      <dgm:spPr/>
    </dgm:pt>
    <dgm:pt modelId="{FE37C936-FA0F-41C5-BA18-597A5567FD63}" type="pres">
      <dgm:prSet presAssocID="{D690100F-FC35-45A2-BCE2-8D84DD5A8B09}" presName="parTx" presStyleLbl="revTx" presStyleIdx="4" presStyleCnt="7">
        <dgm:presLayoutVars>
          <dgm:chMax val="0"/>
          <dgm:chPref val="0"/>
        </dgm:presLayoutVars>
      </dgm:prSet>
      <dgm:spPr/>
    </dgm:pt>
    <dgm:pt modelId="{1DD44BA7-6665-4F74-BFD6-F865F1EAC7E2}" type="pres">
      <dgm:prSet presAssocID="{79624ED0-3317-4C1A-A868-18DB142EF7BD}" presName="sibTrans" presStyleCnt="0"/>
      <dgm:spPr/>
    </dgm:pt>
    <dgm:pt modelId="{46E4E10B-25B1-49F3-BCC8-F924121EF564}" type="pres">
      <dgm:prSet presAssocID="{7FA69DF0-1C6A-4674-8240-C38D23DB8CA7}" presName="compNode" presStyleCnt="0"/>
      <dgm:spPr/>
    </dgm:pt>
    <dgm:pt modelId="{EC66A7F5-17B6-42DA-8682-0B8F70375D3A}" type="pres">
      <dgm:prSet presAssocID="{7FA69DF0-1C6A-4674-8240-C38D23DB8CA7}" presName="bgRect" presStyleLbl="bgShp" presStyleIdx="5" presStyleCnt="7"/>
      <dgm:spPr/>
    </dgm:pt>
    <dgm:pt modelId="{50D6EC87-27F0-4FF1-A619-4190A91C2EA6}" type="pres">
      <dgm:prSet presAssocID="{7FA69DF0-1C6A-4674-8240-C38D23DB8CA7}"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ightbulb"/>
        </a:ext>
      </dgm:extLst>
    </dgm:pt>
    <dgm:pt modelId="{01042B54-D385-4F17-865D-F4AD1089ED9B}" type="pres">
      <dgm:prSet presAssocID="{7FA69DF0-1C6A-4674-8240-C38D23DB8CA7}" presName="spaceRect" presStyleCnt="0"/>
      <dgm:spPr/>
    </dgm:pt>
    <dgm:pt modelId="{223A5A2F-121A-4CC3-B2D0-2DA157DCE84B}" type="pres">
      <dgm:prSet presAssocID="{7FA69DF0-1C6A-4674-8240-C38D23DB8CA7}" presName="parTx" presStyleLbl="revTx" presStyleIdx="5" presStyleCnt="7">
        <dgm:presLayoutVars>
          <dgm:chMax val="0"/>
          <dgm:chPref val="0"/>
        </dgm:presLayoutVars>
      </dgm:prSet>
      <dgm:spPr/>
    </dgm:pt>
    <dgm:pt modelId="{82AC4786-1F54-4C02-9AB3-28185322D220}" type="pres">
      <dgm:prSet presAssocID="{8647D1B4-884B-413F-B4A7-8824AD5E3F10}" presName="sibTrans" presStyleCnt="0"/>
      <dgm:spPr/>
    </dgm:pt>
    <dgm:pt modelId="{007E4664-EA7B-4C3F-9688-3602CE6B4CDE}" type="pres">
      <dgm:prSet presAssocID="{5735E385-E79A-4D91-93C7-8B3DC9BAF9B1}" presName="compNode" presStyleCnt="0"/>
      <dgm:spPr/>
    </dgm:pt>
    <dgm:pt modelId="{9E1C6440-7F39-451D-BCD5-B3BFE1A155F1}" type="pres">
      <dgm:prSet presAssocID="{5735E385-E79A-4D91-93C7-8B3DC9BAF9B1}" presName="bgRect" presStyleLbl="bgShp" presStyleIdx="6" presStyleCnt="7"/>
      <dgm:spPr/>
    </dgm:pt>
    <dgm:pt modelId="{64EC45A6-E328-44F2-AC95-8EC0A6C2F99D}" type="pres">
      <dgm:prSet presAssocID="{5735E385-E79A-4D91-93C7-8B3DC9BAF9B1}"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Presentation with Checklist"/>
        </a:ext>
      </dgm:extLst>
    </dgm:pt>
    <dgm:pt modelId="{12E3E541-A113-4DC0-A99D-FD343E18A4B0}" type="pres">
      <dgm:prSet presAssocID="{5735E385-E79A-4D91-93C7-8B3DC9BAF9B1}" presName="spaceRect" presStyleCnt="0"/>
      <dgm:spPr/>
    </dgm:pt>
    <dgm:pt modelId="{5CB4ED4C-3F2B-4B18-911C-CCD9743EEE7C}" type="pres">
      <dgm:prSet presAssocID="{5735E385-E79A-4D91-93C7-8B3DC9BAF9B1}" presName="parTx" presStyleLbl="revTx" presStyleIdx="6" presStyleCnt="7">
        <dgm:presLayoutVars>
          <dgm:chMax val="0"/>
          <dgm:chPref val="0"/>
        </dgm:presLayoutVars>
      </dgm:prSet>
      <dgm:spPr/>
    </dgm:pt>
  </dgm:ptLst>
  <dgm:cxnLst>
    <dgm:cxn modelId="{34295503-D83C-4397-9BD9-029FC19E1447}" type="presOf" srcId="{9502C6F6-2F55-45BE-BB42-9C7CA31CDF44}" destId="{3CEE7029-9918-4AA6-B53C-A7F985E8BB0A}" srcOrd="0" destOrd="0" presId="urn:microsoft.com/office/officeart/2018/2/layout/IconVerticalSolidList"/>
    <dgm:cxn modelId="{57D9C30D-68EC-4C44-BB38-F7EF4C9A7002}" type="presOf" srcId="{8AA3C834-0CDF-4344-B863-99E04722EE0F}" destId="{54309740-04AB-4D92-AF09-14266766DCAB}" srcOrd="0" destOrd="0" presId="urn:microsoft.com/office/officeart/2018/2/layout/IconVerticalSolidList"/>
    <dgm:cxn modelId="{6296C241-7F76-43FE-AC97-CD428676819C}" srcId="{8AA3C834-0CDF-4344-B863-99E04722EE0F}" destId="{C751A272-1895-4429-9A7A-FED2F9F3E7C9}" srcOrd="2" destOrd="0" parTransId="{FC49355D-6147-41B2-A5E9-551AE408D63C}" sibTransId="{592E9D08-6D91-4DEF-8463-7F0A8F0B7507}"/>
    <dgm:cxn modelId="{2EC79F51-087E-4350-BFC8-2992419317E1}" type="presOf" srcId="{03B01CB3-0F09-4BD5-A6BE-3F041A391AB0}" destId="{264CF1B4-9425-4143-9C4A-4A1A3B624267}" srcOrd="0" destOrd="0" presId="urn:microsoft.com/office/officeart/2018/2/layout/IconVerticalSolidList"/>
    <dgm:cxn modelId="{F1688C54-E23B-44FB-A666-02032C515417}" srcId="{8AA3C834-0CDF-4344-B863-99E04722EE0F}" destId="{D690100F-FC35-45A2-BCE2-8D84DD5A8B09}" srcOrd="4" destOrd="0" parTransId="{0EB6D66F-1296-4CD0-BEFE-D0EA5C4E462D}" sibTransId="{79624ED0-3317-4C1A-A868-18DB142EF7BD}"/>
    <dgm:cxn modelId="{3BD9BD65-0C25-448A-A8BC-B641510E58CC}" type="presOf" srcId="{D690100F-FC35-45A2-BCE2-8D84DD5A8B09}" destId="{FE37C936-FA0F-41C5-BA18-597A5567FD63}" srcOrd="0" destOrd="0" presId="urn:microsoft.com/office/officeart/2018/2/layout/IconVerticalSolidList"/>
    <dgm:cxn modelId="{6D4C6F8E-215E-45A9-855B-F7C5B50D82BE}" srcId="{8AA3C834-0CDF-4344-B863-99E04722EE0F}" destId="{D1AB1B5D-9997-4880-8DBB-B7FDBA13A913}" srcOrd="3" destOrd="0" parTransId="{5D122F2B-1232-4C9D-9DC2-BA6235B0ED11}" sibTransId="{C3383959-24F1-451C-B726-0B7D38520FCF}"/>
    <dgm:cxn modelId="{F7F5B38E-7384-415C-A47F-DE398A2C603B}" srcId="{8AA3C834-0CDF-4344-B863-99E04722EE0F}" destId="{7FA69DF0-1C6A-4674-8240-C38D23DB8CA7}" srcOrd="5" destOrd="0" parTransId="{1449EC85-9FC1-440E-A757-3C8249EB0FAE}" sibTransId="{8647D1B4-884B-413F-B4A7-8824AD5E3F10}"/>
    <dgm:cxn modelId="{06306594-F22E-4B5F-9E51-ED7646B48EE7}" type="presOf" srcId="{5735E385-E79A-4D91-93C7-8B3DC9BAF9B1}" destId="{5CB4ED4C-3F2B-4B18-911C-CCD9743EEE7C}" srcOrd="0" destOrd="0" presId="urn:microsoft.com/office/officeart/2018/2/layout/IconVerticalSolidList"/>
    <dgm:cxn modelId="{B4CF6A99-4F36-4B95-9A0D-0435D57E3E47}" srcId="{8AA3C834-0CDF-4344-B863-99E04722EE0F}" destId="{03B01CB3-0F09-4BD5-A6BE-3F041A391AB0}" srcOrd="1" destOrd="0" parTransId="{93548807-952E-4C3A-9E38-CA11DF3836B5}" sibTransId="{851F91CD-EB1F-4C5E-950D-3C01ADE415D7}"/>
    <dgm:cxn modelId="{A3F93ABC-AD82-4139-AE35-A65C9DBCFCF6}" srcId="{8AA3C834-0CDF-4344-B863-99E04722EE0F}" destId="{5735E385-E79A-4D91-93C7-8B3DC9BAF9B1}" srcOrd="6" destOrd="0" parTransId="{47D56CBC-F69F-47BB-83B3-9042FBBB68E3}" sibTransId="{6403925A-0500-44FE-8AEA-161EA026400C}"/>
    <dgm:cxn modelId="{624313C3-EDB5-4D95-8E1D-11F079686564}" type="presOf" srcId="{7FA69DF0-1C6A-4674-8240-C38D23DB8CA7}" destId="{223A5A2F-121A-4CC3-B2D0-2DA157DCE84B}" srcOrd="0" destOrd="0" presId="urn:microsoft.com/office/officeart/2018/2/layout/IconVerticalSolidList"/>
    <dgm:cxn modelId="{57A6A9C3-39C4-4F96-BB02-B2E1A8BF8723}" type="presOf" srcId="{C751A272-1895-4429-9A7A-FED2F9F3E7C9}" destId="{0D06B5C3-081F-45A3-94A5-48507AA47811}" srcOrd="0" destOrd="0" presId="urn:microsoft.com/office/officeart/2018/2/layout/IconVerticalSolidList"/>
    <dgm:cxn modelId="{E295F7E3-4521-48B6-B719-6C483FC318B5}" srcId="{8AA3C834-0CDF-4344-B863-99E04722EE0F}" destId="{9502C6F6-2F55-45BE-BB42-9C7CA31CDF44}" srcOrd="0" destOrd="0" parTransId="{8F538AB1-C9C9-4513-9CC8-D4DEDD8307D7}" sibTransId="{85C57C4D-E919-4160-BD1C-EAB6C15AD311}"/>
    <dgm:cxn modelId="{0369B0E7-4088-4B8B-82E6-168A7F3469EE}" type="presOf" srcId="{D1AB1B5D-9997-4880-8DBB-B7FDBA13A913}" destId="{CD69E1D2-64E5-42AC-B025-EBDE7BB1084B}" srcOrd="0" destOrd="0" presId="urn:microsoft.com/office/officeart/2018/2/layout/IconVerticalSolidList"/>
    <dgm:cxn modelId="{AEE99891-65CA-4326-B69A-7C52E2C83FDE}" type="presParOf" srcId="{54309740-04AB-4D92-AF09-14266766DCAB}" destId="{B31C5104-AAE9-4A28-99F7-20573FD165C9}" srcOrd="0" destOrd="0" presId="urn:microsoft.com/office/officeart/2018/2/layout/IconVerticalSolidList"/>
    <dgm:cxn modelId="{E8C7FB63-6B49-475F-9A9E-02D4FB03F86C}" type="presParOf" srcId="{B31C5104-AAE9-4A28-99F7-20573FD165C9}" destId="{C8F63F10-7753-4CAA-AB66-6E0E209DF79C}" srcOrd="0" destOrd="0" presId="urn:microsoft.com/office/officeart/2018/2/layout/IconVerticalSolidList"/>
    <dgm:cxn modelId="{FCF9AA5C-C212-4F21-A508-1B595B2DF4CD}" type="presParOf" srcId="{B31C5104-AAE9-4A28-99F7-20573FD165C9}" destId="{80324949-C2C7-44ED-A9F4-A16DD938E87B}" srcOrd="1" destOrd="0" presId="urn:microsoft.com/office/officeart/2018/2/layout/IconVerticalSolidList"/>
    <dgm:cxn modelId="{925296A1-1DBC-464B-B052-5B23BF5A20CF}" type="presParOf" srcId="{B31C5104-AAE9-4A28-99F7-20573FD165C9}" destId="{015477B6-38B9-49B2-BC69-8C3E735C8677}" srcOrd="2" destOrd="0" presId="urn:microsoft.com/office/officeart/2018/2/layout/IconVerticalSolidList"/>
    <dgm:cxn modelId="{749FBBE2-6D64-4922-89EE-1811D4679866}" type="presParOf" srcId="{B31C5104-AAE9-4A28-99F7-20573FD165C9}" destId="{3CEE7029-9918-4AA6-B53C-A7F985E8BB0A}" srcOrd="3" destOrd="0" presId="urn:microsoft.com/office/officeart/2018/2/layout/IconVerticalSolidList"/>
    <dgm:cxn modelId="{FC00566A-BF66-4FAE-8DA3-6D2455DD4FBF}" type="presParOf" srcId="{54309740-04AB-4D92-AF09-14266766DCAB}" destId="{E31117D9-0C05-4CBF-A540-DF610ECC2375}" srcOrd="1" destOrd="0" presId="urn:microsoft.com/office/officeart/2018/2/layout/IconVerticalSolidList"/>
    <dgm:cxn modelId="{B02A6632-81D5-49C7-8A65-45312823BA2B}" type="presParOf" srcId="{54309740-04AB-4D92-AF09-14266766DCAB}" destId="{512EF76A-2D6D-43D0-B1C2-164F1621D387}" srcOrd="2" destOrd="0" presId="urn:microsoft.com/office/officeart/2018/2/layout/IconVerticalSolidList"/>
    <dgm:cxn modelId="{404AE188-8C96-44AF-AAB7-10B340C96414}" type="presParOf" srcId="{512EF76A-2D6D-43D0-B1C2-164F1621D387}" destId="{48F26CDF-4D31-4926-816E-6FEB2E60AECC}" srcOrd="0" destOrd="0" presId="urn:microsoft.com/office/officeart/2018/2/layout/IconVerticalSolidList"/>
    <dgm:cxn modelId="{5F5AA14E-CB7A-484C-87FC-2683A24E78D5}" type="presParOf" srcId="{512EF76A-2D6D-43D0-B1C2-164F1621D387}" destId="{2E05D41C-AA2C-414A-B050-73F2B3E59CF7}" srcOrd="1" destOrd="0" presId="urn:microsoft.com/office/officeart/2018/2/layout/IconVerticalSolidList"/>
    <dgm:cxn modelId="{603F08FD-E23A-4C90-9E1F-70F0C9993808}" type="presParOf" srcId="{512EF76A-2D6D-43D0-B1C2-164F1621D387}" destId="{FA253079-A1F6-453A-B712-7BBBDC7CE701}" srcOrd="2" destOrd="0" presId="urn:microsoft.com/office/officeart/2018/2/layout/IconVerticalSolidList"/>
    <dgm:cxn modelId="{1F58D33E-8DAD-48A5-ADBE-25455E5A4C42}" type="presParOf" srcId="{512EF76A-2D6D-43D0-B1C2-164F1621D387}" destId="{264CF1B4-9425-4143-9C4A-4A1A3B624267}" srcOrd="3" destOrd="0" presId="urn:microsoft.com/office/officeart/2018/2/layout/IconVerticalSolidList"/>
    <dgm:cxn modelId="{5FEB1CCF-C74C-4CE1-BF5F-9EC053652AB8}" type="presParOf" srcId="{54309740-04AB-4D92-AF09-14266766DCAB}" destId="{94E82B5B-A99A-4C71-A5A4-8D0271D98173}" srcOrd="3" destOrd="0" presId="urn:microsoft.com/office/officeart/2018/2/layout/IconVerticalSolidList"/>
    <dgm:cxn modelId="{D035EEC4-3D65-46B0-A830-C21A0FC65F42}" type="presParOf" srcId="{54309740-04AB-4D92-AF09-14266766DCAB}" destId="{4AC27061-A3E6-4125-B6FB-093D6A4021C8}" srcOrd="4" destOrd="0" presId="urn:microsoft.com/office/officeart/2018/2/layout/IconVerticalSolidList"/>
    <dgm:cxn modelId="{8EAF7120-C225-41ED-AB24-94AB2796A131}" type="presParOf" srcId="{4AC27061-A3E6-4125-B6FB-093D6A4021C8}" destId="{EB9A7293-F2E2-49CE-A0C4-AA12DC530353}" srcOrd="0" destOrd="0" presId="urn:microsoft.com/office/officeart/2018/2/layout/IconVerticalSolidList"/>
    <dgm:cxn modelId="{8E6405D3-F6B8-4233-9117-54C7F6325A74}" type="presParOf" srcId="{4AC27061-A3E6-4125-B6FB-093D6A4021C8}" destId="{E01A04EB-5066-4CFB-B730-BD4B6A7CEEC0}" srcOrd="1" destOrd="0" presId="urn:microsoft.com/office/officeart/2018/2/layout/IconVerticalSolidList"/>
    <dgm:cxn modelId="{F8053A18-D506-4BC7-AAB3-3299F72AB46C}" type="presParOf" srcId="{4AC27061-A3E6-4125-B6FB-093D6A4021C8}" destId="{61EB0811-101B-4F38-A783-7294CC88ACE5}" srcOrd="2" destOrd="0" presId="urn:microsoft.com/office/officeart/2018/2/layout/IconVerticalSolidList"/>
    <dgm:cxn modelId="{06331E6C-EC31-4A44-BAEF-0DD2430D7547}" type="presParOf" srcId="{4AC27061-A3E6-4125-B6FB-093D6A4021C8}" destId="{0D06B5C3-081F-45A3-94A5-48507AA47811}" srcOrd="3" destOrd="0" presId="urn:microsoft.com/office/officeart/2018/2/layout/IconVerticalSolidList"/>
    <dgm:cxn modelId="{6AD9E153-CA5F-4B91-8DC4-91CE4400C218}" type="presParOf" srcId="{54309740-04AB-4D92-AF09-14266766DCAB}" destId="{045C96FA-8562-4E01-B8D3-1D98F315CA97}" srcOrd="5" destOrd="0" presId="urn:microsoft.com/office/officeart/2018/2/layout/IconVerticalSolidList"/>
    <dgm:cxn modelId="{F763404B-2867-46C6-A263-093E7D7B43F4}" type="presParOf" srcId="{54309740-04AB-4D92-AF09-14266766DCAB}" destId="{EDAFA3BF-BE92-4650-BC9B-225083C7C984}" srcOrd="6" destOrd="0" presId="urn:microsoft.com/office/officeart/2018/2/layout/IconVerticalSolidList"/>
    <dgm:cxn modelId="{79351EB2-0037-4163-94FB-345B23119EA2}" type="presParOf" srcId="{EDAFA3BF-BE92-4650-BC9B-225083C7C984}" destId="{F44C73F9-1611-4BD4-B1AE-9FE558ECD993}" srcOrd="0" destOrd="0" presId="urn:microsoft.com/office/officeart/2018/2/layout/IconVerticalSolidList"/>
    <dgm:cxn modelId="{9BD5132D-E993-46D3-AF6B-73364B4CBBA3}" type="presParOf" srcId="{EDAFA3BF-BE92-4650-BC9B-225083C7C984}" destId="{5938D9DC-F2CC-4196-9E0A-8D96380A8A41}" srcOrd="1" destOrd="0" presId="urn:microsoft.com/office/officeart/2018/2/layout/IconVerticalSolidList"/>
    <dgm:cxn modelId="{D96281E8-B1B5-4F8A-8EBC-2AC047D90AB0}" type="presParOf" srcId="{EDAFA3BF-BE92-4650-BC9B-225083C7C984}" destId="{72F082C9-FFDC-40DC-B089-EA347FBF44A0}" srcOrd="2" destOrd="0" presId="urn:microsoft.com/office/officeart/2018/2/layout/IconVerticalSolidList"/>
    <dgm:cxn modelId="{F1C8D532-3BED-432A-BD6A-A1A95DF0BD5B}" type="presParOf" srcId="{EDAFA3BF-BE92-4650-BC9B-225083C7C984}" destId="{CD69E1D2-64E5-42AC-B025-EBDE7BB1084B}" srcOrd="3" destOrd="0" presId="urn:microsoft.com/office/officeart/2018/2/layout/IconVerticalSolidList"/>
    <dgm:cxn modelId="{26345673-D414-4ADE-8F22-317751E7EA4B}" type="presParOf" srcId="{54309740-04AB-4D92-AF09-14266766DCAB}" destId="{877FE16E-5A0E-4D93-89D6-082A7C83469A}" srcOrd="7" destOrd="0" presId="urn:microsoft.com/office/officeart/2018/2/layout/IconVerticalSolidList"/>
    <dgm:cxn modelId="{DF705A14-547B-4D89-8CCE-84D6F23D658D}" type="presParOf" srcId="{54309740-04AB-4D92-AF09-14266766DCAB}" destId="{F7E25E13-12FA-4E50-8906-B016D79F0A44}" srcOrd="8" destOrd="0" presId="urn:microsoft.com/office/officeart/2018/2/layout/IconVerticalSolidList"/>
    <dgm:cxn modelId="{AB37A53D-1C16-4195-86C2-B7613E1D69BC}" type="presParOf" srcId="{F7E25E13-12FA-4E50-8906-B016D79F0A44}" destId="{82B2EDEB-7112-4DF1-98D8-BA45325D5B74}" srcOrd="0" destOrd="0" presId="urn:microsoft.com/office/officeart/2018/2/layout/IconVerticalSolidList"/>
    <dgm:cxn modelId="{C4595B38-290F-4EA2-B448-1A02EA5CBF81}" type="presParOf" srcId="{F7E25E13-12FA-4E50-8906-B016D79F0A44}" destId="{672F93B0-5751-4426-83C3-7EACE0DE9873}" srcOrd="1" destOrd="0" presId="urn:microsoft.com/office/officeart/2018/2/layout/IconVerticalSolidList"/>
    <dgm:cxn modelId="{1A0F93A6-5083-421F-9FF0-50E948181566}" type="presParOf" srcId="{F7E25E13-12FA-4E50-8906-B016D79F0A44}" destId="{148FFB2F-EF91-4217-B266-E091F080CB41}" srcOrd="2" destOrd="0" presId="urn:microsoft.com/office/officeart/2018/2/layout/IconVerticalSolidList"/>
    <dgm:cxn modelId="{9702BE50-6CDA-476C-9780-B729FB0445F8}" type="presParOf" srcId="{F7E25E13-12FA-4E50-8906-B016D79F0A44}" destId="{FE37C936-FA0F-41C5-BA18-597A5567FD63}" srcOrd="3" destOrd="0" presId="urn:microsoft.com/office/officeart/2018/2/layout/IconVerticalSolidList"/>
    <dgm:cxn modelId="{33F3FE83-84FC-4965-8F3F-03B27921C139}" type="presParOf" srcId="{54309740-04AB-4D92-AF09-14266766DCAB}" destId="{1DD44BA7-6665-4F74-BFD6-F865F1EAC7E2}" srcOrd="9" destOrd="0" presId="urn:microsoft.com/office/officeart/2018/2/layout/IconVerticalSolidList"/>
    <dgm:cxn modelId="{5D62481F-9B4B-4F6F-B7C2-E47FBE53FC45}" type="presParOf" srcId="{54309740-04AB-4D92-AF09-14266766DCAB}" destId="{46E4E10B-25B1-49F3-BCC8-F924121EF564}" srcOrd="10" destOrd="0" presId="urn:microsoft.com/office/officeart/2018/2/layout/IconVerticalSolidList"/>
    <dgm:cxn modelId="{DD939CC9-2D01-4B39-8A33-9E789D84C956}" type="presParOf" srcId="{46E4E10B-25B1-49F3-BCC8-F924121EF564}" destId="{EC66A7F5-17B6-42DA-8682-0B8F70375D3A}" srcOrd="0" destOrd="0" presId="urn:microsoft.com/office/officeart/2018/2/layout/IconVerticalSolidList"/>
    <dgm:cxn modelId="{B00DCC6B-5113-4886-BE46-2F970F0686BA}" type="presParOf" srcId="{46E4E10B-25B1-49F3-BCC8-F924121EF564}" destId="{50D6EC87-27F0-4FF1-A619-4190A91C2EA6}" srcOrd="1" destOrd="0" presId="urn:microsoft.com/office/officeart/2018/2/layout/IconVerticalSolidList"/>
    <dgm:cxn modelId="{F3F3A638-0AE5-4991-A23A-39285CEC77D0}" type="presParOf" srcId="{46E4E10B-25B1-49F3-BCC8-F924121EF564}" destId="{01042B54-D385-4F17-865D-F4AD1089ED9B}" srcOrd="2" destOrd="0" presId="urn:microsoft.com/office/officeart/2018/2/layout/IconVerticalSolidList"/>
    <dgm:cxn modelId="{257B7A5D-B05B-40D1-BA8F-59CA89D8E540}" type="presParOf" srcId="{46E4E10B-25B1-49F3-BCC8-F924121EF564}" destId="{223A5A2F-121A-4CC3-B2D0-2DA157DCE84B}" srcOrd="3" destOrd="0" presId="urn:microsoft.com/office/officeart/2018/2/layout/IconVerticalSolidList"/>
    <dgm:cxn modelId="{070B1F5D-3876-4540-B2B0-C59C4F6F03B7}" type="presParOf" srcId="{54309740-04AB-4D92-AF09-14266766DCAB}" destId="{82AC4786-1F54-4C02-9AB3-28185322D220}" srcOrd="11" destOrd="0" presId="urn:microsoft.com/office/officeart/2018/2/layout/IconVerticalSolidList"/>
    <dgm:cxn modelId="{8CCE5A2A-F50F-4726-B111-49EA6BA61D49}" type="presParOf" srcId="{54309740-04AB-4D92-AF09-14266766DCAB}" destId="{007E4664-EA7B-4C3F-9688-3602CE6B4CDE}" srcOrd="12" destOrd="0" presId="urn:microsoft.com/office/officeart/2018/2/layout/IconVerticalSolidList"/>
    <dgm:cxn modelId="{6E8C32FB-7220-414A-8B45-26DAC06C813B}" type="presParOf" srcId="{007E4664-EA7B-4C3F-9688-3602CE6B4CDE}" destId="{9E1C6440-7F39-451D-BCD5-B3BFE1A155F1}" srcOrd="0" destOrd="0" presId="urn:microsoft.com/office/officeart/2018/2/layout/IconVerticalSolidList"/>
    <dgm:cxn modelId="{0D7A292A-1C4E-40D1-969A-7904ADB9BB4A}" type="presParOf" srcId="{007E4664-EA7B-4C3F-9688-3602CE6B4CDE}" destId="{64EC45A6-E328-44F2-AC95-8EC0A6C2F99D}" srcOrd="1" destOrd="0" presId="urn:microsoft.com/office/officeart/2018/2/layout/IconVerticalSolidList"/>
    <dgm:cxn modelId="{C9474730-F808-4450-A036-FB60D1562F62}" type="presParOf" srcId="{007E4664-EA7B-4C3F-9688-3602CE6B4CDE}" destId="{12E3E541-A113-4DC0-A99D-FD343E18A4B0}" srcOrd="2" destOrd="0" presId="urn:microsoft.com/office/officeart/2018/2/layout/IconVerticalSolidList"/>
    <dgm:cxn modelId="{161CC492-92FB-47E7-A073-C2AC07ED4D52}" type="presParOf" srcId="{007E4664-EA7B-4C3F-9688-3602CE6B4CDE}" destId="{5CB4ED4C-3F2B-4B18-911C-CCD9743EEE7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702B49B-15A7-4046-A5C2-1E87386A88B1}" type="doc">
      <dgm:prSet loTypeId="urn:microsoft.com/office/officeart/2018/5/layout/IconLeaf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9513F93F-5F06-413D-8C86-A423FA8B3FCB}">
      <dgm:prSet/>
      <dgm:spPr/>
      <dgm:t>
        <a:bodyPr/>
        <a:lstStyle/>
        <a:p>
          <a:pPr>
            <a:defRPr cap="all"/>
          </a:pPr>
          <a:r>
            <a:rPr lang="en-US" dirty="0"/>
            <a:t>Edge Location: content cached here. Not same as AZ or Region. Not just read only, you can write to it and it will be uploaded to Origin, objects expire after TTL, can clear cached objects but you will be charged</a:t>
          </a:r>
        </a:p>
      </dgm:t>
    </dgm:pt>
    <dgm:pt modelId="{51817A16-D3DC-4313-9D3D-FC030E9907B3}" type="parTrans" cxnId="{406FFC71-EB38-45AB-B113-4006152736B5}">
      <dgm:prSet/>
      <dgm:spPr/>
      <dgm:t>
        <a:bodyPr/>
        <a:lstStyle/>
        <a:p>
          <a:endParaRPr lang="en-US"/>
        </a:p>
      </dgm:t>
    </dgm:pt>
    <dgm:pt modelId="{906575F2-8078-4AE9-BEAE-F213833776E5}" type="sibTrans" cxnId="{406FFC71-EB38-45AB-B113-4006152736B5}">
      <dgm:prSet/>
      <dgm:spPr/>
      <dgm:t>
        <a:bodyPr/>
        <a:lstStyle/>
        <a:p>
          <a:endParaRPr lang="en-US"/>
        </a:p>
      </dgm:t>
    </dgm:pt>
    <dgm:pt modelId="{C950293F-BAEE-4F34-BD27-80BAB79613AB}">
      <dgm:prSet/>
      <dgm:spPr/>
      <dgm:t>
        <a:bodyPr/>
        <a:lstStyle/>
        <a:p>
          <a:pPr>
            <a:defRPr cap="all"/>
          </a:pPr>
          <a:r>
            <a:rPr lang="en-US"/>
            <a:t>Origin: Origin of files that CDN will distribute. This can either be an S3 bucket, EC2 instance, ELB or Route53</a:t>
          </a:r>
        </a:p>
      </dgm:t>
    </dgm:pt>
    <dgm:pt modelId="{BA819CBA-112C-4345-8993-A94D09C5191C}" type="parTrans" cxnId="{362D8F17-6E64-4B28-BD74-B0EE440D757B}">
      <dgm:prSet/>
      <dgm:spPr/>
      <dgm:t>
        <a:bodyPr/>
        <a:lstStyle/>
        <a:p>
          <a:endParaRPr lang="en-US"/>
        </a:p>
      </dgm:t>
    </dgm:pt>
    <dgm:pt modelId="{BE560D52-4CE6-46CA-B94A-7A909BEBA65C}" type="sibTrans" cxnId="{362D8F17-6E64-4B28-BD74-B0EE440D757B}">
      <dgm:prSet/>
      <dgm:spPr/>
      <dgm:t>
        <a:bodyPr/>
        <a:lstStyle/>
        <a:p>
          <a:endParaRPr lang="en-US"/>
        </a:p>
      </dgm:t>
    </dgm:pt>
    <dgm:pt modelId="{AB75F774-D582-4AB4-9BF2-C1A9F3B81162}">
      <dgm:prSet/>
      <dgm:spPr/>
      <dgm:t>
        <a:bodyPr/>
        <a:lstStyle/>
        <a:p>
          <a:pPr>
            <a:defRPr cap="all"/>
          </a:pPr>
          <a:r>
            <a:rPr lang="en-US" dirty="0"/>
            <a:t>Distribution: collection of Edge locations. Web distribution used for websites, RTMP used for media </a:t>
          </a:r>
        </a:p>
      </dgm:t>
    </dgm:pt>
    <dgm:pt modelId="{E751D256-3E4D-47B2-999E-835F0A72247D}" type="parTrans" cxnId="{43715C20-9B93-46CC-8E35-F716E41A765F}">
      <dgm:prSet/>
      <dgm:spPr/>
      <dgm:t>
        <a:bodyPr/>
        <a:lstStyle/>
        <a:p>
          <a:endParaRPr lang="en-US"/>
        </a:p>
      </dgm:t>
    </dgm:pt>
    <dgm:pt modelId="{13572784-D9DE-47E1-B7E6-416AF0726300}" type="sibTrans" cxnId="{43715C20-9B93-46CC-8E35-F716E41A765F}">
      <dgm:prSet/>
      <dgm:spPr/>
      <dgm:t>
        <a:bodyPr/>
        <a:lstStyle/>
        <a:p>
          <a:endParaRPr lang="en-US"/>
        </a:p>
      </dgm:t>
    </dgm:pt>
    <dgm:pt modelId="{92942EE9-9686-481A-97C6-859820F632ED}" type="pres">
      <dgm:prSet presAssocID="{A702B49B-15A7-4046-A5C2-1E87386A88B1}" presName="root" presStyleCnt="0">
        <dgm:presLayoutVars>
          <dgm:dir/>
          <dgm:resizeHandles val="exact"/>
        </dgm:presLayoutVars>
      </dgm:prSet>
      <dgm:spPr/>
    </dgm:pt>
    <dgm:pt modelId="{3252588A-B9D4-4F8D-8C38-07DDE9E5C370}" type="pres">
      <dgm:prSet presAssocID="{9513F93F-5F06-413D-8C86-A423FA8B3FCB}" presName="compNode" presStyleCnt="0"/>
      <dgm:spPr/>
    </dgm:pt>
    <dgm:pt modelId="{A16801B1-1321-4F3B-8E10-038657A44427}" type="pres">
      <dgm:prSet presAssocID="{9513F93F-5F06-413D-8C86-A423FA8B3FCB}" presName="iconBgRect" presStyleLbl="bgShp" presStyleIdx="0" presStyleCnt="3"/>
      <dgm:spPr>
        <a:prstGeom prst="round2DiagRect">
          <a:avLst>
            <a:gd name="adj1" fmla="val 29727"/>
            <a:gd name="adj2" fmla="val 0"/>
          </a:avLst>
        </a:prstGeom>
      </dgm:spPr>
    </dgm:pt>
    <dgm:pt modelId="{2A5F32F8-2BB5-46C3-80C2-D8EBF041D5A0}" type="pres">
      <dgm:prSet presAssocID="{9513F93F-5F06-413D-8C86-A423FA8B3FC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B4376B4F-A94C-45BE-A0CF-5664CCDF175D}" type="pres">
      <dgm:prSet presAssocID="{9513F93F-5F06-413D-8C86-A423FA8B3FCB}" presName="spaceRect" presStyleCnt="0"/>
      <dgm:spPr/>
    </dgm:pt>
    <dgm:pt modelId="{87F317ED-35FA-4315-BE8E-323A7CC5B6DF}" type="pres">
      <dgm:prSet presAssocID="{9513F93F-5F06-413D-8C86-A423FA8B3FCB}" presName="textRect" presStyleLbl="revTx" presStyleIdx="0" presStyleCnt="3">
        <dgm:presLayoutVars>
          <dgm:chMax val="1"/>
          <dgm:chPref val="1"/>
        </dgm:presLayoutVars>
      </dgm:prSet>
      <dgm:spPr/>
    </dgm:pt>
    <dgm:pt modelId="{91D3D9B2-144D-4080-95ED-9E14972C5A1D}" type="pres">
      <dgm:prSet presAssocID="{906575F2-8078-4AE9-BEAE-F213833776E5}" presName="sibTrans" presStyleCnt="0"/>
      <dgm:spPr/>
    </dgm:pt>
    <dgm:pt modelId="{07EE124B-B26E-4CFA-9B60-33494879FB89}" type="pres">
      <dgm:prSet presAssocID="{C950293F-BAEE-4F34-BD27-80BAB79613AB}" presName="compNode" presStyleCnt="0"/>
      <dgm:spPr/>
    </dgm:pt>
    <dgm:pt modelId="{6C9F864E-14ED-4F3D-AB66-2E7CAFB61BBB}" type="pres">
      <dgm:prSet presAssocID="{C950293F-BAEE-4F34-BD27-80BAB79613AB}" presName="iconBgRect" presStyleLbl="bgShp" presStyleIdx="1" presStyleCnt="3"/>
      <dgm:spPr>
        <a:prstGeom prst="round2DiagRect">
          <a:avLst>
            <a:gd name="adj1" fmla="val 29727"/>
            <a:gd name="adj2" fmla="val 0"/>
          </a:avLst>
        </a:prstGeom>
      </dgm:spPr>
    </dgm:pt>
    <dgm:pt modelId="{396A74DE-7D19-42D8-BC7A-3E9F70448CB9}" type="pres">
      <dgm:prSet presAssocID="{C950293F-BAEE-4F34-BD27-80BAB79613A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421B612F-69CB-4C8C-84BA-3142B5545854}" type="pres">
      <dgm:prSet presAssocID="{C950293F-BAEE-4F34-BD27-80BAB79613AB}" presName="spaceRect" presStyleCnt="0"/>
      <dgm:spPr/>
    </dgm:pt>
    <dgm:pt modelId="{8735EAAF-67CF-4487-B225-FB8AF73AFFDF}" type="pres">
      <dgm:prSet presAssocID="{C950293F-BAEE-4F34-BD27-80BAB79613AB}" presName="textRect" presStyleLbl="revTx" presStyleIdx="1" presStyleCnt="3">
        <dgm:presLayoutVars>
          <dgm:chMax val="1"/>
          <dgm:chPref val="1"/>
        </dgm:presLayoutVars>
      </dgm:prSet>
      <dgm:spPr/>
    </dgm:pt>
    <dgm:pt modelId="{F7E5BD79-F561-4375-A4CB-EA3E9B8A0BCB}" type="pres">
      <dgm:prSet presAssocID="{BE560D52-4CE6-46CA-B94A-7A909BEBA65C}" presName="sibTrans" presStyleCnt="0"/>
      <dgm:spPr/>
    </dgm:pt>
    <dgm:pt modelId="{9F3D2FC7-3C53-46D1-96E6-828B416B4E6B}" type="pres">
      <dgm:prSet presAssocID="{AB75F774-D582-4AB4-9BF2-C1A9F3B81162}" presName="compNode" presStyleCnt="0"/>
      <dgm:spPr/>
    </dgm:pt>
    <dgm:pt modelId="{814C72F8-D305-4AF6-A15F-E0C5A59E9146}" type="pres">
      <dgm:prSet presAssocID="{AB75F774-D582-4AB4-9BF2-C1A9F3B81162}" presName="iconBgRect" presStyleLbl="bgShp" presStyleIdx="2" presStyleCnt="3"/>
      <dgm:spPr>
        <a:prstGeom prst="round2DiagRect">
          <a:avLst>
            <a:gd name="adj1" fmla="val 29727"/>
            <a:gd name="adj2" fmla="val 0"/>
          </a:avLst>
        </a:prstGeom>
      </dgm:spPr>
    </dgm:pt>
    <dgm:pt modelId="{1660BE89-C593-4C85-A9CC-96CF2A0AE939}" type="pres">
      <dgm:prSet presAssocID="{AB75F774-D582-4AB4-9BF2-C1A9F3B8116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re"/>
        </a:ext>
      </dgm:extLst>
    </dgm:pt>
    <dgm:pt modelId="{185C7771-2BEF-46E9-90AC-A866CF5038A9}" type="pres">
      <dgm:prSet presAssocID="{AB75F774-D582-4AB4-9BF2-C1A9F3B81162}" presName="spaceRect" presStyleCnt="0"/>
      <dgm:spPr/>
    </dgm:pt>
    <dgm:pt modelId="{91777AC6-C137-4625-8569-C27B19478FA5}" type="pres">
      <dgm:prSet presAssocID="{AB75F774-D582-4AB4-9BF2-C1A9F3B81162}" presName="textRect" presStyleLbl="revTx" presStyleIdx="2" presStyleCnt="3">
        <dgm:presLayoutVars>
          <dgm:chMax val="1"/>
          <dgm:chPref val="1"/>
        </dgm:presLayoutVars>
      </dgm:prSet>
      <dgm:spPr/>
    </dgm:pt>
  </dgm:ptLst>
  <dgm:cxnLst>
    <dgm:cxn modelId="{362D8F17-6E64-4B28-BD74-B0EE440D757B}" srcId="{A702B49B-15A7-4046-A5C2-1E87386A88B1}" destId="{C950293F-BAEE-4F34-BD27-80BAB79613AB}" srcOrd="1" destOrd="0" parTransId="{BA819CBA-112C-4345-8993-A94D09C5191C}" sibTransId="{BE560D52-4CE6-46CA-B94A-7A909BEBA65C}"/>
    <dgm:cxn modelId="{43715C20-9B93-46CC-8E35-F716E41A765F}" srcId="{A702B49B-15A7-4046-A5C2-1E87386A88B1}" destId="{AB75F774-D582-4AB4-9BF2-C1A9F3B81162}" srcOrd="2" destOrd="0" parTransId="{E751D256-3E4D-47B2-999E-835F0A72247D}" sibTransId="{13572784-D9DE-47E1-B7E6-416AF0726300}"/>
    <dgm:cxn modelId="{406FFC71-EB38-45AB-B113-4006152736B5}" srcId="{A702B49B-15A7-4046-A5C2-1E87386A88B1}" destId="{9513F93F-5F06-413D-8C86-A423FA8B3FCB}" srcOrd="0" destOrd="0" parTransId="{51817A16-D3DC-4313-9D3D-FC030E9907B3}" sibTransId="{906575F2-8078-4AE9-BEAE-F213833776E5}"/>
    <dgm:cxn modelId="{FB79D2D5-AAED-4D15-9EBB-C7BE8AB0957A}" type="presOf" srcId="{9513F93F-5F06-413D-8C86-A423FA8B3FCB}" destId="{87F317ED-35FA-4315-BE8E-323A7CC5B6DF}" srcOrd="0" destOrd="0" presId="urn:microsoft.com/office/officeart/2018/5/layout/IconLeafLabelList"/>
    <dgm:cxn modelId="{A3A725E9-1A48-42D3-8694-96E990E0CFAE}" type="presOf" srcId="{AB75F774-D582-4AB4-9BF2-C1A9F3B81162}" destId="{91777AC6-C137-4625-8569-C27B19478FA5}" srcOrd="0" destOrd="0" presId="urn:microsoft.com/office/officeart/2018/5/layout/IconLeafLabelList"/>
    <dgm:cxn modelId="{9F5D37EE-A928-4B21-B24F-636C864B2C9D}" type="presOf" srcId="{A702B49B-15A7-4046-A5C2-1E87386A88B1}" destId="{92942EE9-9686-481A-97C6-859820F632ED}" srcOrd="0" destOrd="0" presId="urn:microsoft.com/office/officeart/2018/5/layout/IconLeafLabelList"/>
    <dgm:cxn modelId="{EAF3A5EF-834F-4197-AF32-63AFE60A13E6}" type="presOf" srcId="{C950293F-BAEE-4F34-BD27-80BAB79613AB}" destId="{8735EAAF-67CF-4487-B225-FB8AF73AFFDF}" srcOrd="0" destOrd="0" presId="urn:microsoft.com/office/officeart/2018/5/layout/IconLeafLabelList"/>
    <dgm:cxn modelId="{BCC8318F-0EE7-41CA-9E05-B5577542D293}" type="presParOf" srcId="{92942EE9-9686-481A-97C6-859820F632ED}" destId="{3252588A-B9D4-4F8D-8C38-07DDE9E5C370}" srcOrd="0" destOrd="0" presId="urn:microsoft.com/office/officeart/2018/5/layout/IconLeafLabelList"/>
    <dgm:cxn modelId="{E537CE39-1965-4096-9817-BACACE3EB0D2}" type="presParOf" srcId="{3252588A-B9D4-4F8D-8C38-07DDE9E5C370}" destId="{A16801B1-1321-4F3B-8E10-038657A44427}" srcOrd="0" destOrd="0" presId="urn:microsoft.com/office/officeart/2018/5/layout/IconLeafLabelList"/>
    <dgm:cxn modelId="{663A6214-ABA2-4BBE-8E80-F1419DB9A103}" type="presParOf" srcId="{3252588A-B9D4-4F8D-8C38-07DDE9E5C370}" destId="{2A5F32F8-2BB5-46C3-80C2-D8EBF041D5A0}" srcOrd="1" destOrd="0" presId="urn:microsoft.com/office/officeart/2018/5/layout/IconLeafLabelList"/>
    <dgm:cxn modelId="{29446CB2-8CC2-4758-80E6-B9D3B14A3DD5}" type="presParOf" srcId="{3252588A-B9D4-4F8D-8C38-07DDE9E5C370}" destId="{B4376B4F-A94C-45BE-A0CF-5664CCDF175D}" srcOrd="2" destOrd="0" presId="urn:microsoft.com/office/officeart/2018/5/layout/IconLeafLabelList"/>
    <dgm:cxn modelId="{9155D594-D439-499B-AD9F-6178396F223F}" type="presParOf" srcId="{3252588A-B9D4-4F8D-8C38-07DDE9E5C370}" destId="{87F317ED-35FA-4315-BE8E-323A7CC5B6DF}" srcOrd="3" destOrd="0" presId="urn:microsoft.com/office/officeart/2018/5/layout/IconLeafLabelList"/>
    <dgm:cxn modelId="{D450D31F-EDC1-4A67-951B-8A27ACC29B9C}" type="presParOf" srcId="{92942EE9-9686-481A-97C6-859820F632ED}" destId="{91D3D9B2-144D-4080-95ED-9E14972C5A1D}" srcOrd="1" destOrd="0" presId="urn:microsoft.com/office/officeart/2018/5/layout/IconLeafLabelList"/>
    <dgm:cxn modelId="{E9F180B1-2F68-4435-9C8D-73F13D4D3481}" type="presParOf" srcId="{92942EE9-9686-481A-97C6-859820F632ED}" destId="{07EE124B-B26E-4CFA-9B60-33494879FB89}" srcOrd="2" destOrd="0" presId="urn:microsoft.com/office/officeart/2018/5/layout/IconLeafLabelList"/>
    <dgm:cxn modelId="{97A8C110-093A-467B-B5A2-3903BC190845}" type="presParOf" srcId="{07EE124B-B26E-4CFA-9B60-33494879FB89}" destId="{6C9F864E-14ED-4F3D-AB66-2E7CAFB61BBB}" srcOrd="0" destOrd="0" presId="urn:microsoft.com/office/officeart/2018/5/layout/IconLeafLabelList"/>
    <dgm:cxn modelId="{0EB1244B-9787-4B7C-A599-04BB1569F889}" type="presParOf" srcId="{07EE124B-B26E-4CFA-9B60-33494879FB89}" destId="{396A74DE-7D19-42D8-BC7A-3E9F70448CB9}" srcOrd="1" destOrd="0" presId="urn:microsoft.com/office/officeart/2018/5/layout/IconLeafLabelList"/>
    <dgm:cxn modelId="{5B576F34-C09F-4E67-A36A-282300EB80E0}" type="presParOf" srcId="{07EE124B-B26E-4CFA-9B60-33494879FB89}" destId="{421B612F-69CB-4C8C-84BA-3142B5545854}" srcOrd="2" destOrd="0" presId="urn:microsoft.com/office/officeart/2018/5/layout/IconLeafLabelList"/>
    <dgm:cxn modelId="{63BC4B19-381F-43D7-81D6-9AE8B41809D7}" type="presParOf" srcId="{07EE124B-B26E-4CFA-9B60-33494879FB89}" destId="{8735EAAF-67CF-4487-B225-FB8AF73AFFDF}" srcOrd="3" destOrd="0" presId="urn:microsoft.com/office/officeart/2018/5/layout/IconLeafLabelList"/>
    <dgm:cxn modelId="{21966539-9AB1-4FAC-8E1B-B91571CFC9D3}" type="presParOf" srcId="{92942EE9-9686-481A-97C6-859820F632ED}" destId="{F7E5BD79-F561-4375-A4CB-EA3E9B8A0BCB}" srcOrd="3" destOrd="0" presId="urn:microsoft.com/office/officeart/2018/5/layout/IconLeafLabelList"/>
    <dgm:cxn modelId="{11E1C942-3439-4872-9F5F-708F37DAAC63}" type="presParOf" srcId="{92942EE9-9686-481A-97C6-859820F632ED}" destId="{9F3D2FC7-3C53-46D1-96E6-828B416B4E6B}" srcOrd="4" destOrd="0" presId="urn:microsoft.com/office/officeart/2018/5/layout/IconLeafLabelList"/>
    <dgm:cxn modelId="{E6FD2EFE-BCBD-45E3-8A30-44B3720880C0}" type="presParOf" srcId="{9F3D2FC7-3C53-46D1-96E6-828B416B4E6B}" destId="{814C72F8-D305-4AF6-A15F-E0C5A59E9146}" srcOrd="0" destOrd="0" presId="urn:microsoft.com/office/officeart/2018/5/layout/IconLeafLabelList"/>
    <dgm:cxn modelId="{0456AC92-D07B-4058-97E7-CCDA9CAE428F}" type="presParOf" srcId="{9F3D2FC7-3C53-46D1-96E6-828B416B4E6B}" destId="{1660BE89-C593-4C85-A9CC-96CF2A0AE939}" srcOrd="1" destOrd="0" presId="urn:microsoft.com/office/officeart/2018/5/layout/IconLeafLabelList"/>
    <dgm:cxn modelId="{9EDDD664-1FEE-4D6A-BD8D-E5752428DCB4}" type="presParOf" srcId="{9F3D2FC7-3C53-46D1-96E6-828B416B4E6B}" destId="{185C7771-2BEF-46E9-90AC-A866CF5038A9}" srcOrd="2" destOrd="0" presId="urn:microsoft.com/office/officeart/2018/5/layout/IconLeafLabelList"/>
    <dgm:cxn modelId="{309AFF9E-3B1D-4C1F-8C36-7DC2AB99D093}" type="presParOf" srcId="{9F3D2FC7-3C53-46D1-96E6-828B416B4E6B}" destId="{91777AC6-C137-4625-8569-C27B19478FA5}"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C4C557-A5BE-4897-9B84-66A8C51E520C}">
      <dsp:nvSpPr>
        <dsp:cNvPr id="0" name=""/>
        <dsp:cNvSpPr/>
      </dsp:nvSpPr>
      <dsp:spPr>
        <a:xfrm>
          <a:off x="622800" y="115650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2906BD9-D848-4730-806D-157AF6EA33B8}">
      <dsp:nvSpPr>
        <dsp:cNvPr id="0" name=""/>
        <dsp:cNvSpPr/>
      </dsp:nvSpPr>
      <dsp:spPr>
        <a:xfrm>
          <a:off x="127800" y="2272334"/>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Object based, not block based</a:t>
          </a:r>
        </a:p>
      </dsp:txBody>
      <dsp:txXfrm>
        <a:off x="127800" y="2272334"/>
        <a:ext cx="1800000" cy="922500"/>
      </dsp:txXfrm>
    </dsp:sp>
    <dsp:sp modelId="{3A29BC06-22FD-4FAB-BDE4-E98FFEA7F2A9}">
      <dsp:nvSpPr>
        <dsp:cNvPr id="0" name=""/>
        <dsp:cNvSpPr/>
      </dsp:nvSpPr>
      <dsp:spPr>
        <a:xfrm>
          <a:off x="2737800" y="115650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1693824-46A5-428B-95BB-30ACEC16D221}">
      <dsp:nvSpPr>
        <dsp:cNvPr id="0" name=""/>
        <dsp:cNvSpPr/>
      </dsp:nvSpPr>
      <dsp:spPr>
        <a:xfrm>
          <a:off x="2242800" y="2272334"/>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0 – 5TB in size</a:t>
          </a:r>
        </a:p>
      </dsp:txBody>
      <dsp:txXfrm>
        <a:off x="2242800" y="2272334"/>
        <a:ext cx="1800000" cy="922500"/>
      </dsp:txXfrm>
    </dsp:sp>
    <dsp:sp modelId="{BFB55D84-4373-41C8-BF5D-5885F0FD3A96}">
      <dsp:nvSpPr>
        <dsp:cNvPr id="0" name=""/>
        <dsp:cNvSpPr/>
      </dsp:nvSpPr>
      <dsp:spPr>
        <a:xfrm>
          <a:off x="4852800" y="115650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29215B7-8B1B-4FC2-95CB-1A64D560A9EE}">
      <dsp:nvSpPr>
        <dsp:cNvPr id="0" name=""/>
        <dsp:cNvSpPr/>
      </dsp:nvSpPr>
      <dsp:spPr>
        <a:xfrm>
          <a:off x="4357800" y="2272334"/>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Unlimited storage, you pay by Gigs</a:t>
          </a:r>
        </a:p>
      </dsp:txBody>
      <dsp:txXfrm>
        <a:off x="4357800" y="2272334"/>
        <a:ext cx="1800000" cy="922500"/>
      </dsp:txXfrm>
    </dsp:sp>
    <dsp:sp modelId="{24538C1D-0EFE-408B-92AD-633E5FA00051}">
      <dsp:nvSpPr>
        <dsp:cNvPr id="0" name=""/>
        <dsp:cNvSpPr/>
      </dsp:nvSpPr>
      <dsp:spPr>
        <a:xfrm>
          <a:off x="6967800" y="115650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E81FDED-8ED5-484A-9E48-4A9BD2C36756}">
      <dsp:nvSpPr>
        <dsp:cNvPr id="0" name=""/>
        <dsp:cNvSpPr/>
      </dsp:nvSpPr>
      <dsp:spPr>
        <a:xfrm>
          <a:off x="6472800" y="2272334"/>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Files stored in buckets – they are a universal namespace, accessible globally. When you create an S3 bucket it generates a unique domain name</a:t>
          </a:r>
        </a:p>
      </dsp:txBody>
      <dsp:txXfrm>
        <a:off x="6472800" y="2272334"/>
        <a:ext cx="1800000" cy="922500"/>
      </dsp:txXfrm>
    </dsp:sp>
    <dsp:sp modelId="{66A8C18C-13DE-4FE2-92BF-4D69CF50446D}">
      <dsp:nvSpPr>
        <dsp:cNvPr id="0" name=""/>
        <dsp:cNvSpPr/>
      </dsp:nvSpPr>
      <dsp:spPr>
        <a:xfrm>
          <a:off x="9082800" y="1156503"/>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00A096A-F955-4C21-9F80-937F4FCD1032}">
      <dsp:nvSpPr>
        <dsp:cNvPr id="0" name=""/>
        <dsp:cNvSpPr/>
      </dsp:nvSpPr>
      <dsp:spPr>
        <a:xfrm>
          <a:off x="8587800" y="2272334"/>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https://s3-us-east-1.amazonaws.com/</a:t>
          </a:r>
          <a:r>
            <a:rPr lang="en-US" sz="1100" kern="1200" dirty="0" err="1"/>
            <a:t>sidtelang</a:t>
          </a:r>
          <a:endParaRPr lang="en-US" sz="1100" kern="1200" dirty="0"/>
        </a:p>
      </dsp:txBody>
      <dsp:txXfrm>
        <a:off x="8587800" y="2272334"/>
        <a:ext cx="1800000" cy="9225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6AA901-2250-44F7-9BA4-2961A25A5151}">
      <dsp:nvSpPr>
        <dsp:cNvPr id="0" name=""/>
        <dsp:cNvSpPr/>
      </dsp:nvSpPr>
      <dsp:spPr>
        <a:xfrm>
          <a:off x="559800" y="25950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CCFF0D4-A234-4A6D-902D-381FAB8C6C18}">
      <dsp:nvSpPr>
        <dsp:cNvPr id="0" name=""/>
        <dsp:cNvSpPr/>
      </dsp:nvSpPr>
      <dsp:spPr>
        <a:xfrm>
          <a:off x="559800" y="193629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a:t>In Transit - SSL/TLS</a:t>
          </a:r>
        </a:p>
      </dsp:txBody>
      <dsp:txXfrm>
        <a:off x="559800" y="1936295"/>
        <a:ext cx="4320000" cy="648000"/>
      </dsp:txXfrm>
    </dsp:sp>
    <dsp:sp modelId="{084466D9-91A9-4539-A5CB-AA89C68199BB}">
      <dsp:nvSpPr>
        <dsp:cNvPr id="0" name=""/>
        <dsp:cNvSpPr/>
      </dsp:nvSpPr>
      <dsp:spPr>
        <a:xfrm>
          <a:off x="559800" y="2660942"/>
          <a:ext cx="4320000" cy="1430890"/>
        </a:xfrm>
        <a:prstGeom prst="rect">
          <a:avLst/>
        </a:prstGeom>
        <a:noFill/>
        <a:ln>
          <a:noFill/>
        </a:ln>
        <a:effectLst/>
      </dsp:spPr>
      <dsp:style>
        <a:lnRef idx="0">
          <a:scrgbClr r="0" g="0" b="0"/>
        </a:lnRef>
        <a:fillRef idx="0">
          <a:scrgbClr r="0" g="0" b="0"/>
        </a:fillRef>
        <a:effectRef idx="0">
          <a:scrgbClr r="0" g="0" b="0"/>
        </a:effectRef>
        <a:fontRef idx="minor"/>
      </dsp:style>
    </dsp:sp>
    <dsp:sp modelId="{A7E89651-C71B-4E5F-BB1F-85150F759ADA}">
      <dsp:nvSpPr>
        <dsp:cNvPr id="0" name=""/>
        <dsp:cNvSpPr/>
      </dsp:nvSpPr>
      <dsp:spPr>
        <a:xfrm>
          <a:off x="5635800" y="25950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39C6305-7364-43FA-ABFC-2211581CAAA8}">
      <dsp:nvSpPr>
        <dsp:cNvPr id="0" name=""/>
        <dsp:cNvSpPr/>
      </dsp:nvSpPr>
      <dsp:spPr>
        <a:xfrm>
          <a:off x="5635800" y="193629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a:t>At REST – </a:t>
          </a:r>
        </a:p>
      </dsp:txBody>
      <dsp:txXfrm>
        <a:off x="5635800" y="1936295"/>
        <a:ext cx="4320000" cy="648000"/>
      </dsp:txXfrm>
    </dsp:sp>
    <dsp:sp modelId="{A491AC31-90CB-4CE0-9DE5-EA7DEA96DA05}">
      <dsp:nvSpPr>
        <dsp:cNvPr id="0" name=""/>
        <dsp:cNvSpPr/>
      </dsp:nvSpPr>
      <dsp:spPr>
        <a:xfrm>
          <a:off x="5635800" y="2660942"/>
          <a:ext cx="4320000" cy="14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Server side</a:t>
          </a:r>
        </a:p>
        <a:p>
          <a:pPr marL="171450" lvl="1" indent="-171450" algn="l" defTabSz="755650">
            <a:lnSpc>
              <a:spcPct val="90000"/>
            </a:lnSpc>
            <a:spcBef>
              <a:spcPct val="0"/>
            </a:spcBef>
            <a:spcAft>
              <a:spcPct val="15000"/>
            </a:spcAft>
            <a:buChar char="•"/>
          </a:pPr>
          <a:r>
            <a:rPr lang="en-US" sz="1700" kern="1200"/>
            <a:t>SSE-S3 (S3 managed keys) AES 256</a:t>
          </a:r>
        </a:p>
        <a:p>
          <a:pPr marL="171450" lvl="1" indent="-171450" algn="l" defTabSz="755650">
            <a:lnSpc>
              <a:spcPct val="90000"/>
            </a:lnSpc>
            <a:spcBef>
              <a:spcPct val="0"/>
            </a:spcBef>
            <a:spcAft>
              <a:spcPct val="15000"/>
            </a:spcAft>
            <a:buChar char="•"/>
          </a:pPr>
          <a:r>
            <a:rPr lang="en-US" sz="1700" kern="1200"/>
            <a:t>SSE-KMS</a:t>
          </a:r>
        </a:p>
        <a:p>
          <a:pPr marL="171450" lvl="1" indent="-171450" algn="l" defTabSz="755650">
            <a:lnSpc>
              <a:spcPct val="90000"/>
            </a:lnSpc>
            <a:spcBef>
              <a:spcPct val="0"/>
            </a:spcBef>
            <a:spcAft>
              <a:spcPct val="15000"/>
            </a:spcAft>
            <a:buChar char="•"/>
          </a:pPr>
          <a:r>
            <a:rPr lang="en-US" sz="1700" kern="1200"/>
            <a:t>SSE-C (customer provided keys)</a:t>
          </a:r>
        </a:p>
        <a:p>
          <a:pPr marL="0" lvl="0" indent="0" algn="l" defTabSz="755650">
            <a:lnSpc>
              <a:spcPct val="90000"/>
            </a:lnSpc>
            <a:spcBef>
              <a:spcPct val="0"/>
            </a:spcBef>
            <a:spcAft>
              <a:spcPct val="35000"/>
            </a:spcAft>
            <a:buNone/>
          </a:pPr>
          <a:r>
            <a:rPr lang="en-US" sz="1700" kern="1200"/>
            <a:t>Client side encryptions</a:t>
          </a:r>
        </a:p>
      </dsp:txBody>
      <dsp:txXfrm>
        <a:off x="5635800" y="2660942"/>
        <a:ext cx="4320000" cy="143089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C66CE-66C2-40A1-8D8D-8C5D9FA098DE}">
      <dsp:nvSpPr>
        <dsp:cNvPr id="0" name=""/>
        <dsp:cNvSpPr/>
      </dsp:nvSpPr>
      <dsp:spPr>
        <a:xfrm>
          <a:off x="1138979" y="1203549"/>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3759F5-9CC7-4DE7-8D66-93B7DF92022B}">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Connects an on premise s/w appliance with cloud based storage</a:t>
          </a:r>
        </a:p>
      </dsp:txBody>
      <dsp:txXfrm>
        <a:off x="569079" y="2427788"/>
        <a:ext cx="2072362" cy="720000"/>
      </dsp:txXfrm>
    </dsp:sp>
    <dsp:sp modelId="{9224E7FB-0BD6-4B22-AFC3-643CD9294B87}">
      <dsp:nvSpPr>
        <dsp:cNvPr id="0" name=""/>
        <dsp:cNvSpPr/>
      </dsp:nvSpPr>
      <dsp:spPr>
        <a:xfrm>
          <a:off x="3574005" y="1203549"/>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A61395E-BDA1-4B42-ABE0-7FC776DF2C88}">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Seamless integration between on premise IT env and AWS storage infra</a:t>
          </a:r>
        </a:p>
      </dsp:txBody>
      <dsp:txXfrm>
        <a:off x="3004105" y="2427788"/>
        <a:ext cx="2072362" cy="720000"/>
      </dsp:txXfrm>
    </dsp:sp>
    <dsp:sp modelId="{92F2421C-FCD1-4644-BE73-687A8985510D}">
      <dsp:nvSpPr>
        <dsp:cNvPr id="0" name=""/>
        <dsp:cNvSpPr/>
      </dsp:nvSpPr>
      <dsp:spPr>
        <a:xfrm>
          <a:off x="6009031" y="1203549"/>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A9BDC5B-CC64-4CBD-9693-C4C55B212792}">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Virtual appliance running on hypervisor</a:t>
          </a:r>
        </a:p>
      </dsp:txBody>
      <dsp:txXfrm>
        <a:off x="5439131" y="2427788"/>
        <a:ext cx="2072362" cy="720000"/>
      </dsp:txXfrm>
    </dsp:sp>
    <dsp:sp modelId="{7E106600-9C33-4DF8-BB09-DABA9FA7061B}">
      <dsp:nvSpPr>
        <dsp:cNvPr id="0" name=""/>
        <dsp:cNvSpPr/>
      </dsp:nvSpPr>
      <dsp:spPr>
        <a:xfrm>
          <a:off x="8444057" y="1203549"/>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7841785-0AAB-44FC-93E3-16180D455596}">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Available to download as a Virtual machine image on DC host, supports VMWare Esxi, Microsoft Hyper-V</a:t>
          </a:r>
        </a:p>
      </dsp:txBody>
      <dsp:txXfrm>
        <a:off x="7874157" y="2427788"/>
        <a:ext cx="2072362"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06771-3D43-4092-98D0-A2A8501E9CF0}">
      <dsp:nvSpPr>
        <dsp:cNvPr id="0" name=""/>
        <dsp:cNvSpPr/>
      </dsp:nvSpPr>
      <dsp:spPr>
        <a:xfrm>
          <a:off x="886820" y="1762"/>
          <a:ext cx="972544" cy="9725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43351A7-0F3A-4560-8E6C-11C075BB1931}">
      <dsp:nvSpPr>
        <dsp:cNvPr id="0" name=""/>
        <dsp:cNvSpPr/>
      </dsp:nvSpPr>
      <dsp:spPr>
        <a:xfrm>
          <a:off x="1094083" y="209026"/>
          <a:ext cx="558017" cy="5580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56D4F24-354D-4E45-A3F5-3CF7AEC6014E}">
      <dsp:nvSpPr>
        <dsp:cNvPr id="0" name=""/>
        <dsp:cNvSpPr/>
      </dsp:nvSpPr>
      <dsp:spPr>
        <a:xfrm>
          <a:off x="575924" y="1277231"/>
          <a:ext cx="1594335" cy="1076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Virtual Tape Library – popular backup apps like NetBackup, Veeam for existing backup systems using tapes, stored on S3 for immediate access, can be archived to Glacier</a:t>
          </a:r>
        </a:p>
      </dsp:txBody>
      <dsp:txXfrm>
        <a:off x="575924" y="1277231"/>
        <a:ext cx="1594335" cy="1076176"/>
      </dsp:txXfrm>
    </dsp:sp>
    <dsp:sp modelId="{52CECB42-5A94-45E0-90E5-796903D9C7D8}">
      <dsp:nvSpPr>
        <dsp:cNvPr id="0" name=""/>
        <dsp:cNvSpPr/>
      </dsp:nvSpPr>
      <dsp:spPr>
        <a:xfrm>
          <a:off x="2760165" y="1762"/>
          <a:ext cx="972544" cy="9725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6A8DFBC-3BA9-46A8-BFB2-DB0235DF34A7}">
      <dsp:nvSpPr>
        <dsp:cNvPr id="0" name=""/>
        <dsp:cNvSpPr/>
      </dsp:nvSpPr>
      <dsp:spPr>
        <a:xfrm>
          <a:off x="2967428" y="209026"/>
          <a:ext cx="558017" cy="5580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B988E21-658E-4673-A7FD-6F27D3C74E67}">
      <dsp:nvSpPr>
        <dsp:cNvPr id="0" name=""/>
        <dsp:cNvSpPr/>
      </dsp:nvSpPr>
      <dsp:spPr>
        <a:xfrm>
          <a:off x="2449269" y="1277231"/>
          <a:ext cx="1594335" cy="1076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Cached Volumes – To save storage costs, if you have large amount of data but don’t want to store everything on premise, low latency access of cached data set</a:t>
          </a:r>
        </a:p>
      </dsp:txBody>
      <dsp:txXfrm>
        <a:off x="2449269" y="1277231"/>
        <a:ext cx="1594335" cy="1076176"/>
      </dsp:txXfrm>
    </dsp:sp>
    <dsp:sp modelId="{5B30E480-A3E3-4CCF-853A-3E5E420A3F53}">
      <dsp:nvSpPr>
        <dsp:cNvPr id="0" name=""/>
        <dsp:cNvSpPr/>
      </dsp:nvSpPr>
      <dsp:spPr>
        <a:xfrm>
          <a:off x="4633509" y="1762"/>
          <a:ext cx="972544" cy="9725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CF05E7A-349D-4D10-A081-D4B8E4B692D6}">
      <dsp:nvSpPr>
        <dsp:cNvPr id="0" name=""/>
        <dsp:cNvSpPr/>
      </dsp:nvSpPr>
      <dsp:spPr>
        <a:xfrm>
          <a:off x="4840773" y="209026"/>
          <a:ext cx="558017" cy="5580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2AABBE2-00CB-4E14-A67A-D9B685692B70}">
      <dsp:nvSpPr>
        <dsp:cNvPr id="0" name=""/>
        <dsp:cNvSpPr/>
      </dsp:nvSpPr>
      <dsp:spPr>
        <a:xfrm>
          <a:off x="4322614" y="1277231"/>
          <a:ext cx="1594335" cy="1076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Stored Volumes – Store volumes as EBS on S3, low latency access of entire dataset asynchronous</a:t>
          </a:r>
        </a:p>
      </dsp:txBody>
      <dsp:txXfrm>
        <a:off x="4322614" y="1277231"/>
        <a:ext cx="1594335" cy="1076176"/>
      </dsp:txXfrm>
    </dsp:sp>
    <dsp:sp modelId="{F360504C-E2D7-4F5B-ACB1-57588D86A37B}">
      <dsp:nvSpPr>
        <dsp:cNvPr id="0" name=""/>
        <dsp:cNvSpPr/>
      </dsp:nvSpPr>
      <dsp:spPr>
        <a:xfrm>
          <a:off x="2760165" y="2751991"/>
          <a:ext cx="972544" cy="9725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171D82E-92C2-4E6D-9917-8057CAC30819}">
      <dsp:nvSpPr>
        <dsp:cNvPr id="0" name=""/>
        <dsp:cNvSpPr/>
      </dsp:nvSpPr>
      <dsp:spPr>
        <a:xfrm>
          <a:off x="2967428" y="2959255"/>
          <a:ext cx="558017" cy="5580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B2647C-6D5A-479C-93DB-CD2941A3BC4D}">
      <dsp:nvSpPr>
        <dsp:cNvPr id="0" name=""/>
        <dsp:cNvSpPr/>
      </dsp:nvSpPr>
      <dsp:spPr>
        <a:xfrm>
          <a:off x="2449269" y="4027460"/>
          <a:ext cx="1594335" cy="1076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Flat files – file Gateway</a:t>
          </a:r>
        </a:p>
      </dsp:txBody>
      <dsp:txXfrm>
        <a:off x="2449269" y="4027460"/>
        <a:ext cx="1594335" cy="107617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C9E2C2-9717-4170-A985-96AEAA4D47DF}">
      <dsp:nvSpPr>
        <dsp:cNvPr id="0" name=""/>
        <dsp:cNvSpPr/>
      </dsp:nvSpPr>
      <dsp:spPr>
        <a:xfrm>
          <a:off x="679050" y="578168"/>
          <a:ext cx="1887187" cy="18871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B072A02-30AF-4823-8390-30A3E129EDBE}">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E109C2A-5D7A-4763-9838-A2CC565AF717}">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All data is secured using SSL</a:t>
          </a:r>
        </a:p>
      </dsp:txBody>
      <dsp:txXfrm>
        <a:off x="75768" y="3053169"/>
        <a:ext cx="3093750" cy="720000"/>
      </dsp:txXfrm>
    </dsp:sp>
    <dsp:sp modelId="{2E595558-5BBF-4998-B106-406189D9D0BE}">
      <dsp:nvSpPr>
        <dsp:cNvPr id="0" name=""/>
        <dsp:cNvSpPr/>
      </dsp:nvSpPr>
      <dsp:spPr>
        <a:xfrm>
          <a:off x="4314206" y="578168"/>
          <a:ext cx="1887187" cy="18871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43BAE7B-31A9-4986-AD12-80B6BCE5471E}">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B2CB2E4-3C6E-4DB9-B4E6-3FBA184B76E6}">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HIPAA Eligible and PCI compliant</a:t>
          </a:r>
        </a:p>
      </dsp:txBody>
      <dsp:txXfrm>
        <a:off x="3710925" y="3053169"/>
        <a:ext cx="3093750" cy="720000"/>
      </dsp:txXfrm>
    </dsp:sp>
    <dsp:sp modelId="{578445F3-7C94-4375-B799-5EA2199AC748}">
      <dsp:nvSpPr>
        <dsp:cNvPr id="0" name=""/>
        <dsp:cNvSpPr/>
      </dsp:nvSpPr>
      <dsp:spPr>
        <a:xfrm>
          <a:off x="7949362" y="578168"/>
          <a:ext cx="1887187" cy="188718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60DB572-C652-44FB-B0B4-6CE00A600676}">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ED18BC2-F9A7-4FE1-AC45-0CDABCC9D999}">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Hardware appliance - Dell EMC PowerEdge R640 server </a:t>
          </a:r>
        </a:p>
      </dsp:txBody>
      <dsp:txXfrm>
        <a:off x="7346081" y="3053169"/>
        <a:ext cx="3093750"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37E76-8306-4EE3-BC40-7914103175B0}">
      <dsp:nvSpPr>
        <dsp:cNvPr id="0" name=""/>
        <dsp:cNvSpPr/>
      </dsp:nvSpPr>
      <dsp:spPr>
        <a:xfrm>
          <a:off x="559800" y="25950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8BBFFF2-CDFA-4F6B-B5CF-D9342D674A8D}">
      <dsp:nvSpPr>
        <dsp:cNvPr id="0" name=""/>
        <dsp:cNvSpPr/>
      </dsp:nvSpPr>
      <dsp:spPr>
        <a:xfrm>
          <a:off x="559800" y="193629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defRPr b="1"/>
          </a:pPr>
          <a:r>
            <a:rPr lang="en-US" sz="1700" kern="1200"/>
            <a:t>Accelerates large amounts of data transfer into and out of cloud, using portable storage device</a:t>
          </a:r>
        </a:p>
      </dsp:txBody>
      <dsp:txXfrm>
        <a:off x="559800" y="1936295"/>
        <a:ext cx="4320000" cy="648000"/>
      </dsp:txXfrm>
    </dsp:sp>
    <dsp:sp modelId="{6E1570B0-64EB-4FC0-9CA1-6327790F9871}">
      <dsp:nvSpPr>
        <dsp:cNvPr id="0" name=""/>
        <dsp:cNvSpPr/>
      </dsp:nvSpPr>
      <dsp:spPr>
        <a:xfrm>
          <a:off x="559800" y="2660942"/>
          <a:ext cx="4320000" cy="1430890"/>
        </a:xfrm>
        <a:prstGeom prst="rect">
          <a:avLst/>
        </a:prstGeom>
        <a:noFill/>
        <a:ln>
          <a:noFill/>
        </a:ln>
        <a:effectLst/>
      </dsp:spPr>
      <dsp:style>
        <a:lnRef idx="0">
          <a:scrgbClr r="0" g="0" b="0"/>
        </a:lnRef>
        <a:fillRef idx="0">
          <a:scrgbClr r="0" g="0" b="0"/>
        </a:fillRef>
        <a:effectRef idx="0">
          <a:scrgbClr r="0" g="0" b="0"/>
        </a:effectRef>
        <a:fontRef idx="minor"/>
      </dsp:style>
    </dsp:sp>
    <dsp:sp modelId="{93C80B40-AD4C-4158-8F92-B9C71F760F53}">
      <dsp:nvSpPr>
        <dsp:cNvPr id="0" name=""/>
        <dsp:cNvSpPr/>
      </dsp:nvSpPr>
      <dsp:spPr>
        <a:xfrm>
          <a:off x="5635800" y="25950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A04AE56-803A-474D-A978-BB84E5984A52}">
      <dsp:nvSpPr>
        <dsp:cNvPr id="0" name=""/>
        <dsp:cNvSpPr/>
      </dsp:nvSpPr>
      <dsp:spPr>
        <a:xfrm>
          <a:off x="5635800" y="193629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defRPr b="1"/>
          </a:pPr>
          <a:r>
            <a:rPr lang="en-US" sz="1700" kern="1200"/>
            <a:t>Snowball</a:t>
          </a:r>
        </a:p>
      </dsp:txBody>
      <dsp:txXfrm>
        <a:off x="5635800" y="1936295"/>
        <a:ext cx="4320000" cy="648000"/>
      </dsp:txXfrm>
    </dsp:sp>
    <dsp:sp modelId="{B0AB7EB1-61CA-419B-83B2-224AB23C7C3B}">
      <dsp:nvSpPr>
        <dsp:cNvPr id="0" name=""/>
        <dsp:cNvSpPr/>
      </dsp:nvSpPr>
      <dsp:spPr>
        <a:xfrm>
          <a:off x="5635800" y="2660942"/>
          <a:ext cx="4320000" cy="14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a:t>Snowball – PB scale data transfer appliance, by passes internet, transfer to S3 done by AWS, costs 1/5</a:t>
          </a:r>
          <a:r>
            <a:rPr lang="en-US" sz="1300" kern="1200" baseline="30000"/>
            <a:t>th</a:t>
          </a:r>
          <a:r>
            <a:rPr lang="en-US" sz="1300" kern="1200"/>
            <a:t> of high speed internet transfer, 80TB  snowballs available in all regions, tamper resistance enclosure, 256 AES security, snowball can be tracked, software erasure (so data cannot be hacked into)</a:t>
          </a:r>
        </a:p>
        <a:p>
          <a:pPr marL="0" lvl="0" indent="0" algn="l" defTabSz="577850">
            <a:lnSpc>
              <a:spcPct val="90000"/>
            </a:lnSpc>
            <a:spcBef>
              <a:spcPct val="0"/>
            </a:spcBef>
            <a:spcAft>
              <a:spcPct val="35000"/>
            </a:spcAft>
            <a:buNone/>
          </a:pPr>
          <a:r>
            <a:rPr lang="en-US" sz="1300" kern="1200"/>
            <a:t>Snowball Edge – it has compute capabilities, 100TB device</a:t>
          </a:r>
        </a:p>
        <a:p>
          <a:pPr marL="0" lvl="0" indent="0" algn="l" defTabSz="577850">
            <a:lnSpc>
              <a:spcPct val="90000"/>
            </a:lnSpc>
            <a:spcBef>
              <a:spcPct val="0"/>
            </a:spcBef>
            <a:spcAft>
              <a:spcPct val="35000"/>
            </a:spcAft>
            <a:buNone/>
          </a:pPr>
          <a:r>
            <a:rPr lang="en-US" sz="1300" kern="1200"/>
            <a:t>Snowmobile – 100PB device on a trailer</a:t>
          </a:r>
        </a:p>
      </dsp:txBody>
      <dsp:txXfrm>
        <a:off x="5635800" y="2660942"/>
        <a:ext cx="4320000" cy="143089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978E3A-687B-5047-92C9-067BB4EE4C28}">
      <dsp:nvSpPr>
        <dsp:cNvPr id="0" name=""/>
        <dsp:cNvSpPr/>
      </dsp:nvSpPr>
      <dsp:spPr>
        <a:xfrm>
          <a:off x="0" y="4350"/>
          <a:ext cx="6492875" cy="249795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Instead of uploading to S3, upload to edge location (that will be transferred to S3) with different URL</a:t>
          </a:r>
        </a:p>
      </dsp:txBody>
      <dsp:txXfrm>
        <a:off x="121940" y="126290"/>
        <a:ext cx="6248995" cy="2254070"/>
      </dsp:txXfrm>
    </dsp:sp>
    <dsp:sp modelId="{4F41DB02-6D5A-F242-8910-B3979735FF4B}">
      <dsp:nvSpPr>
        <dsp:cNvPr id="0" name=""/>
        <dsp:cNvSpPr/>
      </dsp:nvSpPr>
      <dsp:spPr>
        <a:xfrm>
          <a:off x="0" y="2603100"/>
          <a:ext cx="6492875" cy="2497950"/>
        </a:xfrm>
        <a:prstGeom prst="roundRect">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You can test upload speeds, you can enable or suspend. Once enabled it will give you an endpoint different from S3 URL</a:t>
          </a:r>
        </a:p>
      </dsp:txBody>
      <dsp:txXfrm>
        <a:off x="121940" y="2725040"/>
        <a:ext cx="6248995" cy="225407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BBC922-2B6E-4869-8F68-F8CAAACBF3DD}">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3F64C26-3515-45CA-87A1-06AA5D3F4FAA}">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068DAF-AC0F-4FD2-850A-8DE5A94A2D38}">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Bucket Policies – at bucket level</a:t>
          </a:r>
        </a:p>
      </dsp:txBody>
      <dsp:txXfrm>
        <a:off x="1941716" y="718"/>
        <a:ext cx="4571887" cy="1681139"/>
      </dsp:txXfrm>
    </dsp:sp>
    <dsp:sp modelId="{608AB22B-1FDB-4376-8031-A287873E844A}">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D39751F-634C-47CA-A02F-1D5D308CEC39}">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46116F3-8DDB-4C0C-AEAC-6D5CBEC5A951}">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ACL – At object/file level</a:t>
          </a:r>
        </a:p>
      </dsp:txBody>
      <dsp:txXfrm>
        <a:off x="1941716" y="2102143"/>
        <a:ext cx="4571887" cy="1681139"/>
      </dsp:txXfrm>
    </dsp:sp>
    <dsp:sp modelId="{BF0CA453-BB3E-429B-A398-E9FDF6BBAC15}">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6479F7D-886E-4D75-B21E-F98CCAABCB33}">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C0C6C7E-1BD9-44FA-AAF5-C5E87F35FF5D}">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By default, new bucket is private</a:t>
          </a:r>
        </a:p>
      </dsp:txBody>
      <dsp:txXfrm>
        <a:off x="1941716" y="4203567"/>
        <a:ext cx="4571887" cy="168113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9DE573-5929-4D6D-931A-AF39F5220772}">
      <dsp:nvSpPr>
        <dsp:cNvPr id="0" name=""/>
        <dsp:cNvSpPr/>
      </dsp:nvSpPr>
      <dsp:spPr>
        <a:xfrm>
          <a:off x="0" y="956381"/>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BFE408C-8EEA-48B9-9EFE-A7DBDD3B7C07}">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60F889A-2587-4400-AA91-8862EF31B6FB}">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a:t>ACL – gives access to accounts, read, write, delete</a:t>
          </a:r>
        </a:p>
      </dsp:txBody>
      <dsp:txXfrm>
        <a:off x="2039300" y="956381"/>
        <a:ext cx="4474303" cy="1765627"/>
      </dsp:txXfrm>
    </dsp:sp>
    <dsp:sp modelId="{14380932-BA92-408D-9AD1-BD444D6F07B9}">
      <dsp:nvSpPr>
        <dsp:cNvPr id="0" name=""/>
        <dsp:cNvSpPr/>
      </dsp:nvSpPr>
      <dsp:spPr>
        <a:xfrm>
          <a:off x="0" y="3163416"/>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353FF09-7B97-40D9-9FA3-7B29F095F0F5}">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C2B654C-157C-4AA6-832A-9CF8D62CA3E3}">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a:t>Bucket policy – policy generator can generate JSON</a:t>
          </a:r>
        </a:p>
      </dsp:txBody>
      <dsp:txXfrm>
        <a:off x="2039300" y="3163416"/>
        <a:ext cx="4474303" cy="176562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95121-0E45-40F0-AFE5-162E58AEBF33}">
      <dsp:nvSpPr>
        <dsp:cNvPr id="0" name=""/>
        <dsp:cNvSpPr/>
      </dsp:nvSpPr>
      <dsp:spPr>
        <a:xfrm>
          <a:off x="0" y="1903"/>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D34FB37-372C-4111-B0AC-62CCA3C4AB98}">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FD93BD1-87F3-42FC-A747-6A501534B8C6}">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In transit: SSL/TLS</a:t>
          </a:r>
        </a:p>
      </dsp:txBody>
      <dsp:txXfrm>
        <a:off x="937002" y="1903"/>
        <a:ext cx="5576601" cy="811257"/>
      </dsp:txXfrm>
    </dsp:sp>
    <dsp:sp modelId="{73A35B85-CD81-4E4A-AC54-98A2B91D2C02}">
      <dsp:nvSpPr>
        <dsp:cNvPr id="0" name=""/>
        <dsp:cNvSpPr/>
      </dsp:nvSpPr>
      <dsp:spPr>
        <a:xfrm>
          <a:off x="0" y="1015975"/>
          <a:ext cx="6513603" cy="811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CE8967C-A664-4909-84A2-A6F25ACAFCC0}">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ECE34B1-CD0B-486A-9AE2-549A851F30C9}">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 Rest:</a:t>
          </a:r>
        </a:p>
      </dsp:txBody>
      <dsp:txXfrm>
        <a:off x="937002" y="1015975"/>
        <a:ext cx="5576601" cy="811257"/>
      </dsp:txXfrm>
    </dsp:sp>
    <dsp:sp modelId="{6B71FDB2-CD9E-4BB4-8D65-DD76F75F9371}">
      <dsp:nvSpPr>
        <dsp:cNvPr id="0" name=""/>
        <dsp:cNvSpPr/>
      </dsp:nvSpPr>
      <dsp:spPr>
        <a:xfrm>
          <a:off x="0" y="2030048"/>
          <a:ext cx="6513603" cy="81125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4CE14AB-04DE-48F8-8FC1-382B107366D5}">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8DAC18E-43F6-4CB9-851F-9045214F9BC9}">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SSE S3 (s3 managed keys) AES 256 bit encryption</a:t>
          </a:r>
        </a:p>
      </dsp:txBody>
      <dsp:txXfrm>
        <a:off x="937002" y="2030048"/>
        <a:ext cx="5576601" cy="811257"/>
      </dsp:txXfrm>
    </dsp:sp>
    <dsp:sp modelId="{DE0CC528-895D-40B0-A878-4FCB42B6AC17}">
      <dsp:nvSpPr>
        <dsp:cNvPr id="0" name=""/>
        <dsp:cNvSpPr/>
      </dsp:nvSpPr>
      <dsp:spPr>
        <a:xfrm>
          <a:off x="0" y="3044120"/>
          <a:ext cx="6513603" cy="81125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28F86AC-E992-4455-B00C-75C747E9AD20}">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01DB6C-DD85-449D-944B-EEB7EE979F1E}">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SSE KMS (AWS manages this for you): audit trail, you can use your own key or use default key</a:t>
          </a:r>
        </a:p>
      </dsp:txBody>
      <dsp:txXfrm>
        <a:off x="937002" y="3044120"/>
        <a:ext cx="5576601" cy="811257"/>
      </dsp:txXfrm>
    </dsp:sp>
    <dsp:sp modelId="{02147079-4CB3-4397-A3F9-7D72030557A3}">
      <dsp:nvSpPr>
        <dsp:cNvPr id="0" name=""/>
        <dsp:cNvSpPr/>
      </dsp:nvSpPr>
      <dsp:spPr>
        <a:xfrm>
          <a:off x="0" y="4058192"/>
          <a:ext cx="6513603" cy="81125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88C647C-507C-4033-9A65-8BB070875B0B}">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994BA2F-A79E-4064-9B00-C921F768E884}">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SSE C: Customer manages keys, but AWS manages encryption , decryption</a:t>
          </a:r>
        </a:p>
      </dsp:txBody>
      <dsp:txXfrm>
        <a:off x="937002" y="4058192"/>
        <a:ext cx="5576601" cy="811257"/>
      </dsp:txXfrm>
    </dsp:sp>
    <dsp:sp modelId="{78A83F71-55A3-42CD-A09E-8F7ACAE2DE72}">
      <dsp:nvSpPr>
        <dsp:cNvPr id="0" name=""/>
        <dsp:cNvSpPr/>
      </dsp:nvSpPr>
      <dsp:spPr>
        <a:xfrm>
          <a:off x="0" y="5072264"/>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78E0115-3447-4FE7-A121-48DEB92AA82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B76C46C-81BD-415F-80A7-A7387469EF3E}">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Client Side Encryption</a:t>
          </a:r>
        </a:p>
      </dsp:txBody>
      <dsp:txXfrm>
        <a:off x="937002" y="5072264"/>
        <a:ext cx="5576601" cy="81125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91FCA-1B3C-46E5-AAB8-800603268236}">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CEDC2E-C20D-4DC4-90C4-2A1C349DF49F}">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DC8DF9D-76FF-4762-B690-80DE78C22F23}">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90000"/>
            </a:lnSpc>
            <a:spcBef>
              <a:spcPct val="0"/>
            </a:spcBef>
            <a:spcAft>
              <a:spcPct val="35000"/>
            </a:spcAft>
            <a:buNone/>
          </a:pPr>
          <a:r>
            <a:rPr lang="en-US" sz="2000" kern="1200"/>
            <a:t>PUT API call is upload</a:t>
          </a:r>
        </a:p>
      </dsp:txBody>
      <dsp:txXfrm>
        <a:off x="1429899" y="2442"/>
        <a:ext cx="5083704" cy="1238008"/>
      </dsp:txXfrm>
    </dsp:sp>
    <dsp:sp modelId="{6EE96005-031C-4032-B75D-A09E757B1273}">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2BB5887-A8F9-4D41-840E-0EB22EA8A3B3}">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3B304F7-5AAE-4DDC-81D2-EA4322E6F724}">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90000"/>
            </a:lnSpc>
            <a:spcBef>
              <a:spcPct val="0"/>
            </a:spcBef>
            <a:spcAft>
              <a:spcPct val="35000"/>
            </a:spcAft>
            <a:buNone/>
          </a:pPr>
          <a:r>
            <a:rPr lang="en-US" sz="2000" kern="1200"/>
            <a:t>File encrypted at upload time, include x-amz-server-side-encryption parameter in header </a:t>
          </a:r>
        </a:p>
      </dsp:txBody>
      <dsp:txXfrm>
        <a:off x="1429899" y="1549953"/>
        <a:ext cx="5083704" cy="1238008"/>
      </dsp:txXfrm>
    </dsp:sp>
    <dsp:sp modelId="{17711EEC-F249-4C84-9E70-486AE2247A69}">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C61CCE-9CD3-4FCC-B524-FBE88A468450}">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B058A27-5847-4DF4-9D6E-EE364E820C4B}">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90000"/>
            </a:lnSpc>
            <a:spcBef>
              <a:spcPct val="0"/>
            </a:spcBef>
            <a:spcAft>
              <a:spcPct val="35000"/>
            </a:spcAft>
            <a:buNone/>
          </a:pPr>
          <a:r>
            <a:rPr lang="en-US" sz="2000" kern="1200"/>
            <a:t>For e.g. x-amz-server-side-encryption: AES256</a:t>
          </a:r>
        </a:p>
      </dsp:txBody>
      <dsp:txXfrm>
        <a:off x="1429899" y="3097464"/>
        <a:ext cx="5083704" cy="1238008"/>
      </dsp:txXfrm>
    </dsp:sp>
    <dsp:sp modelId="{21274B99-4CC3-4885-A101-37099DD1D241}">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0ADF6EC-AC05-44B6-A01F-13EBB28B4BB8}">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7E68DF0-F88B-4347-B825-3A435F4AD52B}">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90000"/>
            </a:lnSpc>
            <a:spcBef>
              <a:spcPct val="0"/>
            </a:spcBef>
            <a:spcAft>
              <a:spcPct val="35000"/>
            </a:spcAft>
            <a:buNone/>
          </a:pPr>
          <a:r>
            <a:rPr lang="en-US" sz="2000" kern="1200" dirty="0"/>
            <a:t>This can be enforced using bucket policy which denies upload without this parameter OR from the console by enabling server side encryption</a:t>
          </a:r>
        </a:p>
      </dsp:txBody>
      <dsp:txXfrm>
        <a:off x="1429899" y="4644974"/>
        <a:ext cx="5083704" cy="12380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4AF1F8-B403-4CCE-8AA5-0809C41ED547}">
      <dsp:nvSpPr>
        <dsp:cNvPr id="0" name=""/>
        <dsp:cNvSpPr/>
      </dsp:nvSpPr>
      <dsp:spPr>
        <a:xfrm>
          <a:off x="1024625" y="590447"/>
          <a:ext cx="1097489" cy="10974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6876685-D4B5-42F2-987E-79402E50B11B}">
      <dsp:nvSpPr>
        <dsp:cNvPr id="0" name=""/>
        <dsp:cNvSpPr/>
      </dsp:nvSpPr>
      <dsp:spPr>
        <a:xfrm>
          <a:off x="5527" y="1824266"/>
          <a:ext cx="3135684" cy="470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Read after write consistency for PUTS of new objects</a:t>
          </a:r>
        </a:p>
      </dsp:txBody>
      <dsp:txXfrm>
        <a:off x="5527" y="1824266"/>
        <a:ext cx="3135684" cy="470352"/>
      </dsp:txXfrm>
    </dsp:sp>
    <dsp:sp modelId="{095B7BB7-E597-49C5-BC99-E98A726DDE8F}">
      <dsp:nvSpPr>
        <dsp:cNvPr id="0" name=""/>
        <dsp:cNvSpPr/>
      </dsp:nvSpPr>
      <dsp:spPr>
        <a:xfrm>
          <a:off x="5527" y="2358027"/>
          <a:ext cx="3135684" cy="1402862"/>
        </a:xfrm>
        <a:prstGeom prst="rect">
          <a:avLst/>
        </a:prstGeom>
        <a:noFill/>
        <a:ln>
          <a:noFill/>
        </a:ln>
        <a:effectLst/>
      </dsp:spPr>
      <dsp:style>
        <a:lnRef idx="0">
          <a:scrgbClr r="0" g="0" b="0"/>
        </a:lnRef>
        <a:fillRef idx="0">
          <a:scrgbClr r="0" g="0" b="0"/>
        </a:fillRef>
        <a:effectRef idx="0">
          <a:scrgbClr r="0" g="0" b="0"/>
        </a:effectRef>
        <a:fontRef idx="minor"/>
      </dsp:style>
    </dsp:sp>
    <dsp:sp modelId="{736B61B3-309B-46D7-B140-075354D04D53}">
      <dsp:nvSpPr>
        <dsp:cNvPr id="0" name=""/>
        <dsp:cNvSpPr/>
      </dsp:nvSpPr>
      <dsp:spPr>
        <a:xfrm>
          <a:off x="4709055" y="590447"/>
          <a:ext cx="1097489" cy="10974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710F46A-B9D5-4F9E-A740-CCA0C2E64C10}">
      <dsp:nvSpPr>
        <dsp:cNvPr id="0" name=""/>
        <dsp:cNvSpPr/>
      </dsp:nvSpPr>
      <dsp:spPr>
        <a:xfrm>
          <a:off x="3689957" y="1824266"/>
          <a:ext cx="3135684" cy="470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Eventual consistency for overwrite PUTS and DELETES (takes time to propagate)</a:t>
          </a:r>
        </a:p>
      </dsp:txBody>
      <dsp:txXfrm>
        <a:off x="3689957" y="1824266"/>
        <a:ext cx="3135684" cy="470352"/>
      </dsp:txXfrm>
    </dsp:sp>
    <dsp:sp modelId="{AEAB0332-9F56-430B-9D34-F26B3CC344C0}">
      <dsp:nvSpPr>
        <dsp:cNvPr id="0" name=""/>
        <dsp:cNvSpPr/>
      </dsp:nvSpPr>
      <dsp:spPr>
        <a:xfrm>
          <a:off x="3689957" y="2358027"/>
          <a:ext cx="3135684" cy="1402862"/>
        </a:xfrm>
        <a:prstGeom prst="rect">
          <a:avLst/>
        </a:prstGeom>
        <a:noFill/>
        <a:ln>
          <a:noFill/>
        </a:ln>
        <a:effectLst/>
      </dsp:spPr>
      <dsp:style>
        <a:lnRef idx="0">
          <a:scrgbClr r="0" g="0" b="0"/>
        </a:lnRef>
        <a:fillRef idx="0">
          <a:scrgbClr r="0" g="0" b="0"/>
        </a:fillRef>
        <a:effectRef idx="0">
          <a:scrgbClr r="0" g="0" b="0"/>
        </a:effectRef>
        <a:fontRef idx="minor"/>
      </dsp:style>
    </dsp:sp>
    <dsp:sp modelId="{119CA450-378C-4234-B356-3AB7E30AAFBA}">
      <dsp:nvSpPr>
        <dsp:cNvPr id="0" name=""/>
        <dsp:cNvSpPr/>
      </dsp:nvSpPr>
      <dsp:spPr>
        <a:xfrm>
          <a:off x="8393484" y="590447"/>
          <a:ext cx="1097489" cy="10974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9C26BC9-2C8D-4EA5-90EA-A2BBF5BAEA2B}">
      <dsp:nvSpPr>
        <dsp:cNvPr id="0" name=""/>
        <dsp:cNvSpPr/>
      </dsp:nvSpPr>
      <dsp:spPr>
        <a:xfrm>
          <a:off x="7374387" y="1824266"/>
          <a:ext cx="3135684" cy="470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S3 is object based</a:t>
          </a:r>
        </a:p>
      </dsp:txBody>
      <dsp:txXfrm>
        <a:off x="7374387" y="1824266"/>
        <a:ext cx="3135684" cy="470352"/>
      </dsp:txXfrm>
    </dsp:sp>
    <dsp:sp modelId="{6DAB3C7D-4B31-43A5-827D-A5F19CC1A0C7}">
      <dsp:nvSpPr>
        <dsp:cNvPr id="0" name=""/>
        <dsp:cNvSpPr/>
      </dsp:nvSpPr>
      <dsp:spPr>
        <a:xfrm>
          <a:off x="7374387" y="2358027"/>
          <a:ext cx="3135684" cy="1402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Key is the name</a:t>
          </a:r>
        </a:p>
        <a:p>
          <a:pPr marL="0" lvl="0" indent="0" algn="l" defTabSz="488950">
            <a:lnSpc>
              <a:spcPct val="90000"/>
            </a:lnSpc>
            <a:spcBef>
              <a:spcPct val="0"/>
            </a:spcBef>
            <a:spcAft>
              <a:spcPct val="35000"/>
            </a:spcAft>
            <a:buNone/>
          </a:pPr>
          <a:r>
            <a:rPr lang="en-US" sz="1100" kern="1200"/>
            <a:t>Value is the byte sequence (data)</a:t>
          </a:r>
        </a:p>
        <a:p>
          <a:pPr marL="0" lvl="0" indent="0" algn="l" defTabSz="488950">
            <a:lnSpc>
              <a:spcPct val="90000"/>
            </a:lnSpc>
            <a:spcBef>
              <a:spcPct val="0"/>
            </a:spcBef>
            <a:spcAft>
              <a:spcPct val="35000"/>
            </a:spcAft>
            <a:buNone/>
          </a:pPr>
          <a:r>
            <a:rPr lang="en-US" sz="1100" kern="1200"/>
            <a:t>Version ID</a:t>
          </a:r>
        </a:p>
        <a:p>
          <a:pPr marL="0" lvl="0" indent="0" algn="l" defTabSz="488950">
            <a:lnSpc>
              <a:spcPct val="90000"/>
            </a:lnSpc>
            <a:spcBef>
              <a:spcPct val="0"/>
            </a:spcBef>
            <a:spcAft>
              <a:spcPct val="35000"/>
            </a:spcAft>
            <a:buNone/>
          </a:pPr>
          <a:r>
            <a:rPr lang="en-US" sz="1100" kern="1200"/>
            <a:t>Metadata (data about data)</a:t>
          </a:r>
        </a:p>
        <a:p>
          <a:pPr marL="0" lvl="0" indent="0" algn="l" defTabSz="488950">
            <a:lnSpc>
              <a:spcPct val="90000"/>
            </a:lnSpc>
            <a:spcBef>
              <a:spcPct val="0"/>
            </a:spcBef>
            <a:spcAft>
              <a:spcPct val="35000"/>
            </a:spcAft>
            <a:buNone/>
          </a:pPr>
          <a:r>
            <a:rPr lang="en-US" sz="1100" kern="1200"/>
            <a:t>Subresources</a:t>
          </a:r>
        </a:p>
        <a:p>
          <a:pPr marL="57150" lvl="1" indent="-57150" algn="l" defTabSz="488950">
            <a:lnSpc>
              <a:spcPct val="90000"/>
            </a:lnSpc>
            <a:spcBef>
              <a:spcPct val="0"/>
            </a:spcBef>
            <a:spcAft>
              <a:spcPct val="15000"/>
            </a:spcAft>
            <a:buChar char="•"/>
          </a:pPr>
          <a:r>
            <a:rPr lang="en-US" sz="1100" kern="1200"/>
            <a:t>ACL (access control lists)</a:t>
          </a:r>
        </a:p>
        <a:p>
          <a:pPr marL="0" lvl="0" indent="0" algn="l" defTabSz="488950">
            <a:lnSpc>
              <a:spcPct val="90000"/>
            </a:lnSpc>
            <a:spcBef>
              <a:spcPct val="0"/>
            </a:spcBef>
            <a:spcAft>
              <a:spcPct val="35000"/>
            </a:spcAft>
            <a:buNone/>
          </a:pPr>
          <a:r>
            <a:rPr lang="en-US" sz="1100" kern="1200"/>
            <a:t>Torrents</a:t>
          </a:r>
        </a:p>
      </dsp:txBody>
      <dsp:txXfrm>
        <a:off x="7374387" y="2358027"/>
        <a:ext cx="3135684" cy="140286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5CE1BC-1000-4C28-8869-01B2DCFEDB60}">
      <dsp:nvSpPr>
        <dsp:cNvPr id="0" name=""/>
        <dsp:cNvSpPr/>
      </dsp:nvSpPr>
      <dsp:spPr>
        <a:xfrm>
          <a:off x="1124440" y="12702"/>
          <a:ext cx="1457412" cy="14574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9964E1-D116-4B7B-ADD2-7A9C157C9A9B}">
      <dsp:nvSpPr>
        <dsp:cNvPr id="0" name=""/>
        <dsp:cNvSpPr/>
      </dsp:nvSpPr>
      <dsp:spPr>
        <a:xfrm>
          <a:off x="1435036" y="323298"/>
          <a:ext cx="836220" cy="8362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35A7CE-5B29-418B-862D-B8D0FDE08744}">
      <dsp:nvSpPr>
        <dsp:cNvPr id="0" name=""/>
        <dsp:cNvSpPr/>
      </dsp:nvSpPr>
      <dsp:spPr>
        <a:xfrm>
          <a:off x="658546"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Cross origin resource sharing</a:t>
          </a:r>
        </a:p>
      </dsp:txBody>
      <dsp:txXfrm>
        <a:off x="658546" y="1924062"/>
        <a:ext cx="2389200" cy="720000"/>
      </dsp:txXfrm>
    </dsp:sp>
    <dsp:sp modelId="{D0FE48D8-AB80-4236-84BF-BD7E2F53F43F}">
      <dsp:nvSpPr>
        <dsp:cNvPr id="0" name=""/>
        <dsp:cNvSpPr/>
      </dsp:nvSpPr>
      <dsp:spPr>
        <a:xfrm>
          <a:off x="3931751" y="12702"/>
          <a:ext cx="1457412" cy="14574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BAC1C2-B365-4299-8585-2DFD0E16DAD5}">
      <dsp:nvSpPr>
        <dsp:cNvPr id="0" name=""/>
        <dsp:cNvSpPr/>
      </dsp:nvSpPr>
      <dsp:spPr>
        <a:xfrm>
          <a:off x="4242347" y="323298"/>
          <a:ext cx="836220" cy="8362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44144F-6330-4768-9E4B-FBA442E9BF87}">
      <dsp:nvSpPr>
        <dsp:cNvPr id="0" name=""/>
        <dsp:cNvSpPr/>
      </dsp:nvSpPr>
      <dsp:spPr>
        <a:xfrm>
          <a:off x="3465857"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Use case: To enable using JS to load content from a different bucket</a:t>
          </a:r>
        </a:p>
      </dsp:txBody>
      <dsp:txXfrm>
        <a:off x="3465857" y="1924062"/>
        <a:ext cx="2389200" cy="720000"/>
      </dsp:txXfrm>
    </dsp:sp>
    <dsp:sp modelId="{EE95BCE7-27EC-4CF2-AF53-DB6C29EE6556}">
      <dsp:nvSpPr>
        <dsp:cNvPr id="0" name=""/>
        <dsp:cNvSpPr/>
      </dsp:nvSpPr>
      <dsp:spPr>
        <a:xfrm>
          <a:off x="1124440" y="3241363"/>
          <a:ext cx="1457412" cy="14574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CF3E12-C88D-4184-987D-C78F91F593E7}">
      <dsp:nvSpPr>
        <dsp:cNvPr id="0" name=""/>
        <dsp:cNvSpPr/>
      </dsp:nvSpPr>
      <dsp:spPr>
        <a:xfrm>
          <a:off x="1435036" y="3551959"/>
          <a:ext cx="836220" cy="8362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B9CB9C-13E8-449A-B8CC-9C86B9F95ED5}">
      <dsp:nvSpPr>
        <dsp:cNvPr id="0" name=""/>
        <dsp:cNvSpPr/>
      </dsp:nvSpPr>
      <dsp:spPr>
        <a:xfrm>
          <a:off x="658546"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Disabled by default default </a:t>
          </a:r>
        </a:p>
      </dsp:txBody>
      <dsp:txXfrm>
        <a:off x="658546" y="5152723"/>
        <a:ext cx="2389200" cy="720000"/>
      </dsp:txXfrm>
    </dsp:sp>
    <dsp:sp modelId="{48BD1338-C27D-4938-8960-5162563989C8}">
      <dsp:nvSpPr>
        <dsp:cNvPr id="0" name=""/>
        <dsp:cNvSpPr/>
      </dsp:nvSpPr>
      <dsp:spPr>
        <a:xfrm>
          <a:off x="3931751" y="3241363"/>
          <a:ext cx="1457412" cy="1457412"/>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E8733E-41AD-4553-9B86-A85985769AD2}">
      <dsp:nvSpPr>
        <dsp:cNvPr id="0" name=""/>
        <dsp:cNvSpPr/>
      </dsp:nvSpPr>
      <dsp:spPr>
        <a:xfrm>
          <a:off x="4242347" y="3551959"/>
          <a:ext cx="836220" cy="8362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C891A2-D7CF-4360-B44D-B5786E87E9C4}">
      <dsp:nvSpPr>
        <dsp:cNvPr id="0" name=""/>
        <dsp:cNvSpPr/>
      </dsp:nvSpPr>
      <dsp:spPr>
        <a:xfrm>
          <a:off x="3465857"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Can specify origin URL, or * (all)</a:t>
          </a:r>
        </a:p>
      </dsp:txBody>
      <dsp:txXfrm>
        <a:off x="3465857" y="5152723"/>
        <a:ext cx="23892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15C234-394A-436A-8517-934DB378880E}">
      <dsp:nvSpPr>
        <dsp:cNvPr id="0" name=""/>
        <dsp:cNvSpPr/>
      </dsp:nvSpPr>
      <dsp:spPr>
        <a:xfrm>
          <a:off x="478800" y="1095669"/>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D80A345-7BFA-42A0-9B62-E7ED7563BCDE}">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5098AA4-6E2B-4CDA-A7C7-2DA737977E9F}">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Built for 99.99% availability, amazon guarantee 99.9% availability</a:t>
          </a:r>
        </a:p>
      </dsp:txBody>
      <dsp:txXfrm>
        <a:off x="127800" y="2535669"/>
        <a:ext cx="1800000" cy="720000"/>
      </dsp:txXfrm>
    </dsp:sp>
    <dsp:sp modelId="{B41B4D7C-08CF-4281-97D2-1DF7C7CA3831}">
      <dsp:nvSpPr>
        <dsp:cNvPr id="0" name=""/>
        <dsp:cNvSpPr/>
      </dsp:nvSpPr>
      <dsp:spPr>
        <a:xfrm>
          <a:off x="2593800" y="1095669"/>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53D099B-0D67-4C28-A65B-C1567331E2C6}">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D72A1E2-9BA9-4C91-A213-B47397E28CF5}">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11*9 durable 99.999999999</a:t>
          </a:r>
        </a:p>
      </dsp:txBody>
      <dsp:txXfrm>
        <a:off x="2242800" y="2535669"/>
        <a:ext cx="1800000" cy="720000"/>
      </dsp:txXfrm>
    </dsp:sp>
    <dsp:sp modelId="{6BC4F982-03C1-4BA2-910D-A87FA42483D1}">
      <dsp:nvSpPr>
        <dsp:cNvPr id="0" name=""/>
        <dsp:cNvSpPr/>
      </dsp:nvSpPr>
      <dsp:spPr>
        <a:xfrm>
          <a:off x="4708800" y="1095669"/>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FC3F73F-6484-4131-9C5C-E13E060FECAF}">
      <dsp:nvSpPr>
        <dsp:cNvPr id="0" name=""/>
        <dsp:cNvSpPr/>
      </dsp:nvSpPr>
      <dsp:spPr>
        <a:xfrm>
          <a:off x="4942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0A6A7B5-07B2-4824-A7DA-97BBB843B489}">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Tiered storage available</a:t>
          </a:r>
        </a:p>
      </dsp:txBody>
      <dsp:txXfrm>
        <a:off x="4357800" y="2535669"/>
        <a:ext cx="1800000" cy="720000"/>
      </dsp:txXfrm>
    </dsp:sp>
    <dsp:sp modelId="{E1C2AE5C-03D9-4FC8-B5B5-A22A42FA67F7}">
      <dsp:nvSpPr>
        <dsp:cNvPr id="0" name=""/>
        <dsp:cNvSpPr/>
      </dsp:nvSpPr>
      <dsp:spPr>
        <a:xfrm>
          <a:off x="6823800" y="1095669"/>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A41981C-C451-406D-97F1-EF298255210A}">
      <dsp:nvSpPr>
        <dsp:cNvPr id="0" name=""/>
        <dsp:cNvSpPr/>
      </dsp:nvSpPr>
      <dsp:spPr>
        <a:xfrm>
          <a:off x="7057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0BF43-831A-47F9-9C82-75F896D42533}">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Lifecycle management</a:t>
          </a:r>
        </a:p>
      </dsp:txBody>
      <dsp:txXfrm>
        <a:off x="6472800" y="2535669"/>
        <a:ext cx="1800000" cy="720000"/>
      </dsp:txXfrm>
    </dsp:sp>
    <dsp:sp modelId="{C51B4631-1A29-4DD5-B9F3-D5443CF86DAF}">
      <dsp:nvSpPr>
        <dsp:cNvPr id="0" name=""/>
        <dsp:cNvSpPr/>
      </dsp:nvSpPr>
      <dsp:spPr>
        <a:xfrm>
          <a:off x="8938800" y="1095669"/>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FB315-3790-4DEB-9F62-51EE927C34CD}">
      <dsp:nvSpPr>
        <dsp:cNvPr id="0" name=""/>
        <dsp:cNvSpPr/>
      </dsp:nvSpPr>
      <dsp:spPr>
        <a:xfrm>
          <a:off x="9172800"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86C6A29-FA7F-4F59-9A13-BFE9E6AA5CA2}">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Secure data using ACL (access control lists) and bucket policies</a:t>
          </a:r>
        </a:p>
      </dsp:txBody>
      <dsp:txXfrm>
        <a:off x="8587800" y="2535669"/>
        <a:ext cx="18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C2B1A-41AC-4740-9A60-D9858750D564}">
      <dsp:nvSpPr>
        <dsp:cNvPr id="0" name=""/>
        <dsp:cNvSpPr/>
      </dsp:nvSpPr>
      <dsp:spPr>
        <a:xfrm>
          <a:off x="0" y="459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B516F7-C993-4F2A-9CE4-C289BABBE665}">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62FFCF-C99F-4834-A162-5756B402559F}">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100000"/>
            </a:lnSpc>
            <a:spcBef>
              <a:spcPct val="0"/>
            </a:spcBef>
            <a:spcAft>
              <a:spcPct val="35000"/>
            </a:spcAft>
            <a:buNone/>
          </a:pPr>
          <a:r>
            <a:rPr lang="en-US" sz="1600" kern="1200"/>
            <a:t>S3 Standard – 99.99% availability and 11 9’s durability. Redundant across multiple AZs, can sustain loss at 2 facilities</a:t>
          </a:r>
        </a:p>
      </dsp:txBody>
      <dsp:txXfrm>
        <a:off x="1131174" y="4597"/>
        <a:ext cx="5382429" cy="979371"/>
      </dsp:txXfrm>
    </dsp:sp>
    <dsp:sp modelId="{431F8700-4E9A-41E2-9A67-07817F2C09E4}">
      <dsp:nvSpPr>
        <dsp:cNvPr id="0" name=""/>
        <dsp:cNvSpPr/>
      </dsp:nvSpPr>
      <dsp:spPr>
        <a:xfrm>
          <a:off x="0" y="1228812"/>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72374F-3121-471D-ADA4-D904037BF110}">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6557E1-BC2E-4348-9A6A-8257EF9A3DCE}">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100000"/>
            </a:lnSpc>
            <a:spcBef>
              <a:spcPct val="0"/>
            </a:spcBef>
            <a:spcAft>
              <a:spcPct val="35000"/>
            </a:spcAft>
            <a:buNone/>
          </a:pPr>
          <a:r>
            <a:rPr lang="en-US" sz="1600" kern="1200" dirty="0"/>
            <a:t>S3 IA (Infrequently accessed) – 11 9’s durability, 99.9% availability and durability but cost is less to store but retrieval fee higher</a:t>
          </a:r>
        </a:p>
      </dsp:txBody>
      <dsp:txXfrm>
        <a:off x="1131174" y="1228812"/>
        <a:ext cx="5382429" cy="979371"/>
      </dsp:txXfrm>
    </dsp:sp>
    <dsp:sp modelId="{D404EE1E-1BFF-4FF8-AEE1-95B7E2F1AE24}">
      <dsp:nvSpPr>
        <dsp:cNvPr id="0" name=""/>
        <dsp:cNvSpPr/>
      </dsp:nvSpPr>
      <dsp:spPr>
        <a:xfrm>
          <a:off x="0" y="245302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478759-0ABF-4605-A1FA-58E99224983D}">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5A08F-33CC-4A3B-8ECD-1D4CEC8F425A}">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100000"/>
            </a:lnSpc>
            <a:spcBef>
              <a:spcPct val="0"/>
            </a:spcBef>
            <a:spcAft>
              <a:spcPct val="35000"/>
            </a:spcAft>
            <a:buNone/>
          </a:pPr>
          <a:r>
            <a:rPr lang="en-US" sz="1600" kern="1200" dirty="0"/>
            <a:t>S3 Intelligent Tier - this basically monitors objects and moves them automatically to IA. No retrieval fee but it charges fee for each object stored</a:t>
          </a:r>
        </a:p>
      </dsp:txBody>
      <dsp:txXfrm>
        <a:off x="1131174" y="2453027"/>
        <a:ext cx="5382429" cy="979371"/>
      </dsp:txXfrm>
    </dsp:sp>
    <dsp:sp modelId="{379FAD47-BA61-44ED-BB84-ED07B2E95AC0}">
      <dsp:nvSpPr>
        <dsp:cNvPr id="0" name=""/>
        <dsp:cNvSpPr/>
      </dsp:nvSpPr>
      <dsp:spPr>
        <a:xfrm>
          <a:off x="0" y="3677241"/>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FF859-950E-4D7B-933F-F212224BAC1D}">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8C3E24-0CD4-4C8C-8AA8-9A1DCA85F2CE}">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100000"/>
            </a:lnSpc>
            <a:spcBef>
              <a:spcPct val="0"/>
            </a:spcBef>
            <a:spcAft>
              <a:spcPct val="35000"/>
            </a:spcAft>
            <a:buNone/>
          </a:pPr>
          <a:r>
            <a:rPr lang="en-US" sz="1600" kern="1200" dirty="0"/>
            <a:t>S3 IA One Zone – 99.5% available and 11 9’s durability durable. Only stored in 1 AZ. Lower cost</a:t>
          </a:r>
        </a:p>
      </dsp:txBody>
      <dsp:txXfrm>
        <a:off x="1131174" y="3677241"/>
        <a:ext cx="5382429" cy="979371"/>
      </dsp:txXfrm>
    </dsp:sp>
    <dsp:sp modelId="{1903D1DD-E2EE-444E-B2C2-5386C974E996}">
      <dsp:nvSpPr>
        <dsp:cNvPr id="0" name=""/>
        <dsp:cNvSpPr/>
      </dsp:nvSpPr>
      <dsp:spPr>
        <a:xfrm>
          <a:off x="0" y="4901456"/>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C8AC79-35F4-4F9E-B516-4B0338507FC1}">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27D371-1B39-45B9-A95C-89AFD14B24EC}">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100000"/>
            </a:lnSpc>
            <a:spcBef>
              <a:spcPct val="0"/>
            </a:spcBef>
            <a:spcAft>
              <a:spcPct val="35000"/>
            </a:spcAft>
            <a:buNone/>
          </a:pPr>
          <a:r>
            <a:rPr lang="en-US" sz="1600" kern="1200" dirty="0"/>
            <a:t>Glacier – cheapest. Used for archival only. Expedited, Standard or Bulk</a:t>
          </a:r>
        </a:p>
      </dsp:txBody>
      <dsp:txXfrm>
        <a:off x="1131174" y="4901456"/>
        <a:ext cx="5382429" cy="9793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96CF94-17D9-494A-9164-7C41D04B7493}">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1B90A5F-7A31-4B5F-9B6F-53A352756D00}">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52E3AA5-6DE0-4E3A-B6DE-D31B14729D26}">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Storage – per Gig basis</a:t>
          </a:r>
        </a:p>
      </dsp:txBody>
      <dsp:txXfrm>
        <a:off x="1131174" y="4597"/>
        <a:ext cx="5382429" cy="979371"/>
      </dsp:txXfrm>
    </dsp:sp>
    <dsp:sp modelId="{86795505-B809-4787-BCE3-66CBBBD6CEEE}">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F99BB01-92DF-45C1-919F-2FE0004D0980}">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6BF6872-7A7F-4E44-B2CC-B93BEDCA35F7}">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Number of requests</a:t>
          </a:r>
        </a:p>
      </dsp:txBody>
      <dsp:txXfrm>
        <a:off x="1131174" y="1228812"/>
        <a:ext cx="5382429" cy="979371"/>
      </dsp:txXfrm>
    </dsp:sp>
    <dsp:sp modelId="{1971C7EF-B051-4251-88C9-0AB13F0424E5}">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E046FCF-4581-47EE-ABD0-CF004DEE5983}">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EC1165A-8FFF-4A52-901F-F91B8FD8FA42}">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Storage management pricing – tagging (metadata)</a:t>
          </a:r>
        </a:p>
      </dsp:txBody>
      <dsp:txXfrm>
        <a:off x="1131174" y="2453027"/>
        <a:ext cx="5382429" cy="979371"/>
      </dsp:txXfrm>
    </dsp:sp>
    <dsp:sp modelId="{A2D9FDD6-2272-4894-B0F2-A62BA0AB7BE8}">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BA13E14-DDAE-42B0-9387-32B8766E13C2}">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F45D3CA-1960-4326-BEC7-D9037BB51B65}">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Data transfer (cross region replication)</a:t>
          </a:r>
        </a:p>
      </dsp:txBody>
      <dsp:txXfrm>
        <a:off x="1131174" y="3677241"/>
        <a:ext cx="5382429" cy="979371"/>
      </dsp:txXfrm>
    </dsp:sp>
    <dsp:sp modelId="{690D634E-BB27-465E-BD89-D7C33EB31BA3}">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6841401-E1F4-4FF1-9D3B-EC3BC1CD6B02}">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111A7B9-7913-4943-B8D0-77312D93D807}">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Transfer acceleration – fast easy secure long distance transfer (used cloud front distributed edge locations)</a:t>
          </a:r>
        </a:p>
      </dsp:txBody>
      <dsp:txXfrm>
        <a:off x="1131174" y="4901456"/>
        <a:ext cx="5382429" cy="9793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D5F504-A977-48A5-87A1-7D95B1A957AB}">
      <dsp:nvSpPr>
        <dsp:cNvPr id="0" name=""/>
        <dsp:cNvSpPr/>
      </dsp:nvSpPr>
      <dsp:spPr>
        <a:xfrm>
          <a:off x="1138979" y="1203549"/>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D5C6A50-B807-41E7-9EBB-A549BF98A742}">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Stores all versions of files, even deleted ones are stored with delete marker</a:t>
          </a:r>
        </a:p>
      </dsp:txBody>
      <dsp:txXfrm>
        <a:off x="569079" y="2427788"/>
        <a:ext cx="2072362" cy="720000"/>
      </dsp:txXfrm>
    </dsp:sp>
    <dsp:sp modelId="{1D63014D-7CBC-4775-966C-1BC35D21696E}">
      <dsp:nvSpPr>
        <dsp:cNvPr id="0" name=""/>
        <dsp:cNvSpPr/>
      </dsp:nvSpPr>
      <dsp:spPr>
        <a:xfrm>
          <a:off x="3574005" y="1203549"/>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8EACB0B-4EAB-4DCA-9B29-3A29DAA40400}">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Once enabled, it can only be suspended</a:t>
          </a:r>
        </a:p>
      </dsp:txBody>
      <dsp:txXfrm>
        <a:off x="3004105" y="2427788"/>
        <a:ext cx="2072362" cy="720000"/>
      </dsp:txXfrm>
    </dsp:sp>
    <dsp:sp modelId="{9E92A556-6FCC-42CF-B706-2760572FE8E3}">
      <dsp:nvSpPr>
        <dsp:cNvPr id="0" name=""/>
        <dsp:cNvSpPr/>
      </dsp:nvSpPr>
      <dsp:spPr>
        <a:xfrm>
          <a:off x="6009031" y="1203549"/>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7F68CC-214B-4C20-97E9-4CC789AC2B2A}">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Integrates with lifecycle rules</a:t>
          </a:r>
        </a:p>
      </dsp:txBody>
      <dsp:txXfrm>
        <a:off x="5439131" y="2427788"/>
        <a:ext cx="2072362" cy="720000"/>
      </dsp:txXfrm>
    </dsp:sp>
    <dsp:sp modelId="{EBEC0386-C0DA-44FF-BC5B-23C85AEBB1C1}">
      <dsp:nvSpPr>
        <dsp:cNvPr id="0" name=""/>
        <dsp:cNvSpPr/>
      </dsp:nvSpPr>
      <dsp:spPr>
        <a:xfrm>
          <a:off x="8444057" y="1203549"/>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D09297D-4852-4817-9DAF-D7B907AC832F}">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MFA can be used for deletion</a:t>
          </a:r>
        </a:p>
      </dsp:txBody>
      <dsp:txXfrm>
        <a:off x="7874157" y="2427788"/>
        <a:ext cx="2072362"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B7BFC1-DE16-40EE-AF41-E82E37108A2A}">
      <dsp:nvSpPr>
        <dsp:cNvPr id="0" name=""/>
        <dsp:cNvSpPr/>
      </dsp:nvSpPr>
      <dsp:spPr>
        <a:xfrm>
          <a:off x="898829" y="288"/>
          <a:ext cx="1001496" cy="1001496"/>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0B4650A-E672-46E8-842B-2CEBAB66A340}">
      <dsp:nvSpPr>
        <dsp:cNvPr id="0" name=""/>
        <dsp:cNvSpPr/>
      </dsp:nvSpPr>
      <dsp:spPr>
        <a:xfrm>
          <a:off x="1112262" y="213721"/>
          <a:ext cx="574628" cy="5746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5CF50BE-24FE-4A89-8A8C-A6F4D1DB44AB}">
      <dsp:nvSpPr>
        <dsp:cNvPr id="0" name=""/>
        <dsp:cNvSpPr/>
      </dsp:nvSpPr>
      <dsp:spPr>
        <a:xfrm>
          <a:off x="578678"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t>Must be enabled in both destination and source bucket</a:t>
          </a:r>
        </a:p>
      </dsp:txBody>
      <dsp:txXfrm>
        <a:off x="578678" y="1313725"/>
        <a:ext cx="1641796" cy="656718"/>
      </dsp:txXfrm>
    </dsp:sp>
    <dsp:sp modelId="{DBF4650A-0703-4BDC-91AA-51D315AA5F84}">
      <dsp:nvSpPr>
        <dsp:cNvPr id="0" name=""/>
        <dsp:cNvSpPr/>
      </dsp:nvSpPr>
      <dsp:spPr>
        <a:xfrm>
          <a:off x="2827940" y="288"/>
          <a:ext cx="1001496" cy="1001496"/>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0FEC318-7BA2-44F0-A521-9822DBDEAEB5}">
      <dsp:nvSpPr>
        <dsp:cNvPr id="0" name=""/>
        <dsp:cNvSpPr/>
      </dsp:nvSpPr>
      <dsp:spPr>
        <a:xfrm>
          <a:off x="3041374" y="213721"/>
          <a:ext cx="574628" cy="5746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D84C66E-5C35-474A-8706-6458A647D160}">
      <dsp:nvSpPr>
        <dsp:cNvPr id="0" name=""/>
        <dsp:cNvSpPr/>
      </dsp:nvSpPr>
      <dsp:spPr>
        <a:xfrm>
          <a:off x="2507790"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Only new uploads will get replicated</a:t>
          </a:r>
        </a:p>
      </dsp:txBody>
      <dsp:txXfrm>
        <a:off x="2507790" y="1313725"/>
        <a:ext cx="1641796" cy="656718"/>
      </dsp:txXfrm>
    </dsp:sp>
    <dsp:sp modelId="{C3955523-5391-487D-83E8-FE259DBFB2C4}">
      <dsp:nvSpPr>
        <dsp:cNvPr id="0" name=""/>
        <dsp:cNvSpPr/>
      </dsp:nvSpPr>
      <dsp:spPr>
        <a:xfrm>
          <a:off x="4757051" y="288"/>
          <a:ext cx="1001496" cy="1001496"/>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1AFEC6E-0AD6-40AA-A922-512DA5E8272B}">
      <dsp:nvSpPr>
        <dsp:cNvPr id="0" name=""/>
        <dsp:cNvSpPr/>
      </dsp:nvSpPr>
      <dsp:spPr>
        <a:xfrm>
          <a:off x="4970485" y="213721"/>
          <a:ext cx="574628" cy="5746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344C268-9810-4D28-A163-7BD3D4F4AEEF}">
      <dsp:nvSpPr>
        <dsp:cNvPr id="0" name=""/>
        <dsp:cNvSpPr/>
      </dsp:nvSpPr>
      <dsp:spPr>
        <a:xfrm>
          <a:off x="4436901"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t>Existing files need to be replicated using AWS CLI</a:t>
          </a:r>
        </a:p>
      </dsp:txBody>
      <dsp:txXfrm>
        <a:off x="4436901" y="1313725"/>
        <a:ext cx="1641796" cy="656718"/>
      </dsp:txXfrm>
    </dsp:sp>
    <dsp:sp modelId="{B2BF4D89-99D4-40DC-9903-AB716B5AC347}">
      <dsp:nvSpPr>
        <dsp:cNvPr id="0" name=""/>
        <dsp:cNvSpPr/>
      </dsp:nvSpPr>
      <dsp:spPr>
        <a:xfrm>
          <a:off x="6686163" y="288"/>
          <a:ext cx="1001496" cy="1001496"/>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255B887-C5EC-4912-9DDF-57F5AC04E708}">
      <dsp:nvSpPr>
        <dsp:cNvPr id="0" name=""/>
        <dsp:cNvSpPr/>
      </dsp:nvSpPr>
      <dsp:spPr>
        <a:xfrm>
          <a:off x="6899596" y="213721"/>
          <a:ext cx="574628" cy="5746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774C1E3-F982-476A-B8B1-E02DB6E6F7A8}">
      <dsp:nvSpPr>
        <dsp:cNvPr id="0" name=""/>
        <dsp:cNvSpPr/>
      </dsp:nvSpPr>
      <dsp:spPr>
        <a:xfrm>
          <a:off x="6366012"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t>Deletes and delete markers are not replicated</a:t>
          </a:r>
        </a:p>
      </dsp:txBody>
      <dsp:txXfrm>
        <a:off x="6366012" y="1313725"/>
        <a:ext cx="1641796" cy="656718"/>
      </dsp:txXfrm>
    </dsp:sp>
    <dsp:sp modelId="{9F94E9B0-E029-48E8-A7BE-A4311395BC7E}">
      <dsp:nvSpPr>
        <dsp:cNvPr id="0" name=""/>
        <dsp:cNvSpPr/>
      </dsp:nvSpPr>
      <dsp:spPr>
        <a:xfrm>
          <a:off x="8615274" y="288"/>
          <a:ext cx="1001496" cy="1001496"/>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DBC2C44-524D-4266-94F8-AB8EC7714745}">
      <dsp:nvSpPr>
        <dsp:cNvPr id="0" name=""/>
        <dsp:cNvSpPr/>
      </dsp:nvSpPr>
      <dsp:spPr>
        <a:xfrm>
          <a:off x="8828708" y="213721"/>
          <a:ext cx="574628" cy="5746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9E45FBA-404B-4656-A750-C613EDA24DA2}">
      <dsp:nvSpPr>
        <dsp:cNvPr id="0" name=""/>
        <dsp:cNvSpPr/>
      </dsp:nvSpPr>
      <dsp:spPr>
        <a:xfrm>
          <a:off x="8295124"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You cannot replicate to multiple buckets or using daisy chaining</a:t>
          </a:r>
        </a:p>
      </dsp:txBody>
      <dsp:txXfrm>
        <a:off x="8295124" y="1313725"/>
        <a:ext cx="1641796" cy="656718"/>
      </dsp:txXfrm>
    </dsp:sp>
    <dsp:sp modelId="{626DD524-E611-874B-B564-4ABC7BDCA16E}">
      <dsp:nvSpPr>
        <dsp:cNvPr id="0" name=""/>
        <dsp:cNvSpPr/>
      </dsp:nvSpPr>
      <dsp:spPr>
        <a:xfrm>
          <a:off x="4757051" y="2380893"/>
          <a:ext cx="1001496" cy="1001496"/>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E3DCEEC-10E9-4447-B1F2-F83B1D0A587A}">
      <dsp:nvSpPr>
        <dsp:cNvPr id="0" name=""/>
        <dsp:cNvSpPr/>
      </dsp:nvSpPr>
      <dsp:spPr>
        <a:xfrm>
          <a:off x="4970485" y="2594327"/>
          <a:ext cx="574628" cy="57462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DCA1E62-A018-134A-950D-0DAA1F17DD97}">
      <dsp:nvSpPr>
        <dsp:cNvPr id="0" name=""/>
        <dsp:cNvSpPr/>
      </dsp:nvSpPr>
      <dsp:spPr>
        <a:xfrm>
          <a:off x="4436901"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CRR Monitor. needs to be deployed, not ready made</a:t>
          </a:r>
        </a:p>
      </dsp:txBody>
      <dsp:txXfrm>
        <a:off x="4436901" y="3694331"/>
        <a:ext cx="1641796" cy="6567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63F10-7753-4CAA-AB66-6E0E209DF79C}">
      <dsp:nvSpPr>
        <dsp:cNvPr id="0" name=""/>
        <dsp:cNvSpPr/>
      </dsp:nvSpPr>
      <dsp:spPr>
        <a:xfrm>
          <a:off x="0" y="502"/>
          <a:ext cx="6513603" cy="6922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0324949-C2C7-44ED-A9F4-A16DD938E87B}">
      <dsp:nvSpPr>
        <dsp:cNvPr id="0" name=""/>
        <dsp:cNvSpPr/>
      </dsp:nvSpPr>
      <dsp:spPr>
        <a:xfrm>
          <a:off x="209416" y="156266"/>
          <a:ext cx="380756" cy="380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CEE7029-9918-4AA6-B53C-A7F985E8BB0A}">
      <dsp:nvSpPr>
        <dsp:cNvPr id="0" name=""/>
        <dsp:cNvSpPr/>
      </dsp:nvSpPr>
      <dsp:spPr>
        <a:xfrm>
          <a:off x="799588" y="50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US" sz="1600" kern="1200"/>
            <a:t>Can be applied to current and previous versions</a:t>
          </a:r>
        </a:p>
      </dsp:txBody>
      <dsp:txXfrm>
        <a:off x="799588" y="502"/>
        <a:ext cx="5714015" cy="692284"/>
      </dsp:txXfrm>
    </dsp:sp>
    <dsp:sp modelId="{48F26CDF-4D31-4926-816E-6FEB2E60AECC}">
      <dsp:nvSpPr>
        <dsp:cNvPr id="0" name=""/>
        <dsp:cNvSpPr/>
      </dsp:nvSpPr>
      <dsp:spPr>
        <a:xfrm>
          <a:off x="0" y="865858"/>
          <a:ext cx="6513603" cy="6922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E05D41C-AA2C-414A-B050-73F2B3E59CF7}">
      <dsp:nvSpPr>
        <dsp:cNvPr id="0" name=""/>
        <dsp:cNvSpPr/>
      </dsp:nvSpPr>
      <dsp:spPr>
        <a:xfrm>
          <a:off x="209416" y="1021622"/>
          <a:ext cx="380756" cy="3807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4CF1B4-9425-4143-9C4A-4A1A3B624267}">
      <dsp:nvSpPr>
        <dsp:cNvPr id="0" name=""/>
        <dsp:cNvSpPr/>
      </dsp:nvSpPr>
      <dsp:spPr>
        <a:xfrm>
          <a:off x="799588" y="86585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US" sz="1600" kern="1200"/>
            <a:t>Transition to Standard IA (30 days after creation)</a:t>
          </a:r>
        </a:p>
      </dsp:txBody>
      <dsp:txXfrm>
        <a:off x="799588" y="865858"/>
        <a:ext cx="5714015" cy="692284"/>
      </dsp:txXfrm>
    </dsp:sp>
    <dsp:sp modelId="{EB9A7293-F2E2-49CE-A0C4-AA12DC530353}">
      <dsp:nvSpPr>
        <dsp:cNvPr id="0" name=""/>
        <dsp:cNvSpPr/>
      </dsp:nvSpPr>
      <dsp:spPr>
        <a:xfrm>
          <a:off x="0" y="1731214"/>
          <a:ext cx="6513603" cy="69228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01A04EB-5066-4CFB-B730-BD4B6A7CEEC0}">
      <dsp:nvSpPr>
        <dsp:cNvPr id="0" name=""/>
        <dsp:cNvSpPr/>
      </dsp:nvSpPr>
      <dsp:spPr>
        <a:xfrm>
          <a:off x="209416" y="1886978"/>
          <a:ext cx="380756" cy="3807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D06B5C3-081F-45A3-94A5-48507AA47811}">
      <dsp:nvSpPr>
        <dsp:cNvPr id="0" name=""/>
        <dsp:cNvSpPr/>
      </dsp:nvSpPr>
      <dsp:spPr>
        <a:xfrm>
          <a:off x="799588" y="1731214"/>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US" sz="1600" kern="1200"/>
            <a:t>Archive to Glacier (60 days after IA) This only applies if IA is selected.</a:t>
          </a:r>
        </a:p>
      </dsp:txBody>
      <dsp:txXfrm>
        <a:off x="799588" y="1731214"/>
        <a:ext cx="5714015" cy="692284"/>
      </dsp:txXfrm>
    </dsp:sp>
    <dsp:sp modelId="{F44C73F9-1611-4BD4-B1AE-9FE558ECD993}">
      <dsp:nvSpPr>
        <dsp:cNvPr id="0" name=""/>
        <dsp:cNvSpPr/>
      </dsp:nvSpPr>
      <dsp:spPr>
        <a:xfrm>
          <a:off x="0" y="2596570"/>
          <a:ext cx="6513603" cy="69228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938D9DC-F2CC-4196-9E0A-8D96380A8A41}">
      <dsp:nvSpPr>
        <dsp:cNvPr id="0" name=""/>
        <dsp:cNvSpPr/>
      </dsp:nvSpPr>
      <dsp:spPr>
        <a:xfrm>
          <a:off x="209416" y="2752334"/>
          <a:ext cx="380756" cy="3807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D69E1D2-64E5-42AC-B025-EBDE7BB1084B}">
      <dsp:nvSpPr>
        <dsp:cNvPr id="0" name=""/>
        <dsp:cNvSpPr/>
      </dsp:nvSpPr>
      <dsp:spPr>
        <a:xfrm>
          <a:off x="799588" y="2596570"/>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US" sz="1600" kern="1200"/>
            <a:t>Data can be moved to Glacier within 1 day directly</a:t>
          </a:r>
        </a:p>
      </dsp:txBody>
      <dsp:txXfrm>
        <a:off x="799588" y="2596570"/>
        <a:ext cx="5714015" cy="692284"/>
      </dsp:txXfrm>
    </dsp:sp>
    <dsp:sp modelId="{82B2EDEB-7112-4DF1-98D8-BA45325D5B74}">
      <dsp:nvSpPr>
        <dsp:cNvPr id="0" name=""/>
        <dsp:cNvSpPr/>
      </dsp:nvSpPr>
      <dsp:spPr>
        <a:xfrm>
          <a:off x="0" y="3461926"/>
          <a:ext cx="6513603" cy="69228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72F93B0-5751-4426-83C3-7EACE0DE9873}">
      <dsp:nvSpPr>
        <dsp:cNvPr id="0" name=""/>
        <dsp:cNvSpPr/>
      </dsp:nvSpPr>
      <dsp:spPr>
        <a:xfrm>
          <a:off x="209416" y="3617690"/>
          <a:ext cx="380756" cy="3807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E37C936-FA0F-41C5-BA18-597A5567FD63}">
      <dsp:nvSpPr>
        <dsp:cNvPr id="0" name=""/>
        <dsp:cNvSpPr/>
      </dsp:nvSpPr>
      <dsp:spPr>
        <a:xfrm>
          <a:off x="799588" y="3461926"/>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US" sz="1600" kern="1200" dirty="0"/>
            <a:t>AWS SDK can be used to put data directly in Glacier vault without lifecycle policy</a:t>
          </a:r>
        </a:p>
      </dsp:txBody>
      <dsp:txXfrm>
        <a:off x="799588" y="3461926"/>
        <a:ext cx="5714015" cy="692284"/>
      </dsp:txXfrm>
    </dsp:sp>
    <dsp:sp modelId="{EC66A7F5-17B6-42DA-8682-0B8F70375D3A}">
      <dsp:nvSpPr>
        <dsp:cNvPr id="0" name=""/>
        <dsp:cNvSpPr/>
      </dsp:nvSpPr>
      <dsp:spPr>
        <a:xfrm>
          <a:off x="0" y="4327282"/>
          <a:ext cx="6513603" cy="6922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0D6EC87-27F0-4FF1-A619-4190A91C2EA6}">
      <dsp:nvSpPr>
        <dsp:cNvPr id="0" name=""/>
        <dsp:cNvSpPr/>
      </dsp:nvSpPr>
      <dsp:spPr>
        <a:xfrm>
          <a:off x="209416" y="4483046"/>
          <a:ext cx="380756" cy="38075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23A5A2F-121A-4CC3-B2D0-2DA157DCE84B}">
      <dsp:nvSpPr>
        <dsp:cNvPr id="0" name=""/>
        <dsp:cNvSpPr/>
      </dsp:nvSpPr>
      <dsp:spPr>
        <a:xfrm>
          <a:off x="799588" y="432728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US" sz="1600" kern="1200" dirty="0"/>
            <a:t>Expiration policy can be set and permanent deletion can be done</a:t>
          </a:r>
        </a:p>
      </dsp:txBody>
      <dsp:txXfrm>
        <a:off x="799588" y="4327282"/>
        <a:ext cx="5714015" cy="692284"/>
      </dsp:txXfrm>
    </dsp:sp>
    <dsp:sp modelId="{9E1C6440-7F39-451D-BCD5-B3BFE1A155F1}">
      <dsp:nvSpPr>
        <dsp:cNvPr id="0" name=""/>
        <dsp:cNvSpPr/>
      </dsp:nvSpPr>
      <dsp:spPr>
        <a:xfrm>
          <a:off x="0" y="5192638"/>
          <a:ext cx="6513603" cy="6922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4EC45A6-E328-44F2-AC95-8EC0A6C2F99D}">
      <dsp:nvSpPr>
        <dsp:cNvPr id="0" name=""/>
        <dsp:cNvSpPr/>
      </dsp:nvSpPr>
      <dsp:spPr>
        <a:xfrm>
          <a:off x="209416" y="5348402"/>
          <a:ext cx="380756" cy="38075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CB4ED4C-3F2B-4B18-911C-CCD9743EEE7C}">
      <dsp:nvSpPr>
        <dsp:cNvPr id="0" name=""/>
        <dsp:cNvSpPr/>
      </dsp:nvSpPr>
      <dsp:spPr>
        <a:xfrm>
          <a:off x="799588" y="519263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US" sz="1600" kern="1200" dirty="0"/>
            <a:t>Multi part upload cleanup can be done</a:t>
          </a:r>
        </a:p>
      </dsp:txBody>
      <dsp:txXfrm>
        <a:off x="799588" y="5192638"/>
        <a:ext cx="5714015" cy="69228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801B1-1321-4F3B-8E10-038657A44427}">
      <dsp:nvSpPr>
        <dsp:cNvPr id="0" name=""/>
        <dsp:cNvSpPr/>
      </dsp:nvSpPr>
      <dsp:spPr>
        <a:xfrm>
          <a:off x="599625" y="200172"/>
          <a:ext cx="1852875" cy="185287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A5F32F8-2BB5-46C3-80C2-D8EBF041D5A0}">
      <dsp:nvSpPr>
        <dsp:cNvPr id="0" name=""/>
        <dsp:cNvSpPr/>
      </dsp:nvSpPr>
      <dsp:spPr>
        <a:xfrm>
          <a:off x="994500" y="595047"/>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7F317ED-35FA-4315-BE8E-323A7CC5B6DF}">
      <dsp:nvSpPr>
        <dsp:cNvPr id="0" name=""/>
        <dsp:cNvSpPr/>
      </dsp:nvSpPr>
      <dsp:spPr>
        <a:xfrm>
          <a:off x="7313" y="2630172"/>
          <a:ext cx="30375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Edge Location: content cached here. Not same as AZ or Region. Not just read only, you can write to it and it will be uploaded to Origin, objects expire after TTL, can clear cached objects but you will be charged</a:t>
          </a:r>
        </a:p>
      </dsp:txBody>
      <dsp:txXfrm>
        <a:off x="7313" y="2630172"/>
        <a:ext cx="3037500" cy="787500"/>
      </dsp:txXfrm>
    </dsp:sp>
    <dsp:sp modelId="{6C9F864E-14ED-4F3D-AB66-2E7CAFB61BBB}">
      <dsp:nvSpPr>
        <dsp:cNvPr id="0" name=""/>
        <dsp:cNvSpPr/>
      </dsp:nvSpPr>
      <dsp:spPr>
        <a:xfrm>
          <a:off x="4168688" y="200172"/>
          <a:ext cx="1852875" cy="185287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96A74DE-7D19-42D8-BC7A-3E9F70448CB9}">
      <dsp:nvSpPr>
        <dsp:cNvPr id="0" name=""/>
        <dsp:cNvSpPr/>
      </dsp:nvSpPr>
      <dsp:spPr>
        <a:xfrm>
          <a:off x="4563563" y="595047"/>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735EAAF-67CF-4487-B225-FB8AF73AFFDF}">
      <dsp:nvSpPr>
        <dsp:cNvPr id="0" name=""/>
        <dsp:cNvSpPr/>
      </dsp:nvSpPr>
      <dsp:spPr>
        <a:xfrm>
          <a:off x="3576376" y="2630172"/>
          <a:ext cx="30375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Origin: Origin of files that CDN will distribute. This can either be an S3 bucket, EC2 instance, ELB or Route53</a:t>
          </a:r>
        </a:p>
      </dsp:txBody>
      <dsp:txXfrm>
        <a:off x="3576376" y="2630172"/>
        <a:ext cx="3037500" cy="787500"/>
      </dsp:txXfrm>
    </dsp:sp>
    <dsp:sp modelId="{814C72F8-D305-4AF6-A15F-E0C5A59E9146}">
      <dsp:nvSpPr>
        <dsp:cNvPr id="0" name=""/>
        <dsp:cNvSpPr/>
      </dsp:nvSpPr>
      <dsp:spPr>
        <a:xfrm>
          <a:off x="7737751" y="200172"/>
          <a:ext cx="1852875" cy="185287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660BE89-C593-4C85-A9CC-96CF2A0AE939}">
      <dsp:nvSpPr>
        <dsp:cNvPr id="0" name=""/>
        <dsp:cNvSpPr/>
      </dsp:nvSpPr>
      <dsp:spPr>
        <a:xfrm>
          <a:off x="8132626" y="595047"/>
          <a:ext cx="1063125" cy="1063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1777AC6-C137-4625-8569-C27B19478FA5}">
      <dsp:nvSpPr>
        <dsp:cNvPr id="0" name=""/>
        <dsp:cNvSpPr/>
      </dsp:nvSpPr>
      <dsp:spPr>
        <a:xfrm>
          <a:off x="7145438" y="2630172"/>
          <a:ext cx="30375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Distribution: collection of Edge locations. Web distribution used for websites, RTMP used for media </a:t>
          </a:r>
        </a:p>
      </dsp:txBody>
      <dsp:txXfrm>
        <a:off x="7145438" y="2630172"/>
        <a:ext cx="3037500" cy="7875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1F3DE7-B6C5-EC4D-B992-26C608DF0616}" type="datetimeFigureOut">
              <a:rPr lang="en-US" smtClean="0"/>
              <a:t>6/6/19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D79BA4-5A6F-2845-8CD2-425BEC5DCF42}" type="slidenum">
              <a:rPr lang="en-US" smtClean="0"/>
              <a:t>‹#›</a:t>
            </a:fld>
            <a:endParaRPr lang="en-US"/>
          </a:p>
        </p:txBody>
      </p:sp>
    </p:spTree>
    <p:extLst>
      <p:ext uri="{BB962C8B-B14F-4D97-AF65-F5344CB8AC3E}">
        <p14:creationId xmlns:p14="http://schemas.microsoft.com/office/powerpoint/2010/main" val="2542502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 based storage is eventually consistent, block based is strongly consistent. Object based storage has an identifier and meta data, hence can be geographically accessible, block based storage is split up in blocks without any meta data, performance reduced during geographic distribution. Block based storage can be used for mount points</a:t>
            </a:r>
          </a:p>
        </p:txBody>
      </p:sp>
      <p:sp>
        <p:nvSpPr>
          <p:cNvPr id="4" name="Slide Number Placeholder 3"/>
          <p:cNvSpPr>
            <a:spLocks noGrp="1"/>
          </p:cNvSpPr>
          <p:nvPr>
            <p:ph type="sldNum" sz="quarter" idx="5"/>
          </p:nvPr>
        </p:nvSpPr>
        <p:spPr/>
        <p:txBody>
          <a:bodyPr/>
          <a:lstStyle/>
          <a:p>
            <a:fld id="{9348957B-EDC8-D14B-8D5A-0097263B919D}" type="slidenum">
              <a:rPr lang="en-US" smtClean="0"/>
              <a:t>2</a:t>
            </a:fld>
            <a:endParaRPr lang="en-US"/>
          </a:p>
        </p:txBody>
      </p:sp>
    </p:spTree>
    <p:extLst>
      <p:ext uri="{BB962C8B-B14F-4D97-AF65-F5344CB8AC3E}">
        <p14:creationId xmlns:p14="http://schemas.microsoft.com/office/powerpoint/2010/main" val="2112858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Edge locations are datacenters located in different parts of the world, Behind the scene, Files are uploaded to the edge location closest to you and synced to S3 using AWS backbone.</a:t>
            </a:r>
          </a:p>
        </p:txBody>
      </p:sp>
      <p:sp>
        <p:nvSpPr>
          <p:cNvPr id="4" name="Slide Number Placeholder 3"/>
          <p:cNvSpPr>
            <a:spLocks noGrp="1"/>
          </p:cNvSpPr>
          <p:nvPr>
            <p:ph type="sldNum" sz="quarter" idx="5"/>
          </p:nvPr>
        </p:nvSpPr>
        <p:spPr/>
        <p:txBody>
          <a:bodyPr/>
          <a:lstStyle/>
          <a:p>
            <a:fld id="{9348957B-EDC8-D14B-8D5A-0097263B919D}" type="slidenum">
              <a:rPr lang="en-US" smtClean="0"/>
              <a:t>8</a:t>
            </a:fld>
            <a:endParaRPr lang="en-US"/>
          </a:p>
        </p:txBody>
      </p:sp>
    </p:spTree>
    <p:extLst>
      <p:ext uri="{BB962C8B-B14F-4D97-AF65-F5344CB8AC3E}">
        <p14:creationId xmlns:p14="http://schemas.microsoft.com/office/powerpoint/2010/main" val="2438787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6DFB-8062-524E-8B8D-E986C3C407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4AD49E-2AF3-6742-ACC6-246F045A6D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F25473-D9B6-6C42-A695-11A5FED62FAD}"/>
              </a:ext>
            </a:extLst>
          </p:cNvPr>
          <p:cNvSpPr>
            <a:spLocks noGrp="1"/>
          </p:cNvSpPr>
          <p:nvPr>
            <p:ph type="dt" sz="half" idx="10"/>
          </p:nvPr>
        </p:nvSpPr>
        <p:spPr/>
        <p:txBody>
          <a:bodyPr/>
          <a:lstStyle/>
          <a:p>
            <a:fld id="{F83F7B35-6517-FC4D-957B-3ED0DC79B95E}" type="datetimeFigureOut">
              <a:rPr lang="en-US" smtClean="0"/>
              <a:t>6/6/19</a:t>
            </a:fld>
            <a:endParaRPr lang="en-US"/>
          </a:p>
        </p:txBody>
      </p:sp>
      <p:sp>
        <p:nvSpPr>
          <p:cNvPr id="5" name="Footer Placeholder 4">
            <a:extLst>
              <a:ext uri="{FF2B5EF4-FFF2-40B4-BE49-F238E27FC236}">
                <a16:creationId xmlns:a16="http://schemas.microsoft.com/office/drawing/2014/main" id="{AAC5C9BD-D1AB-FB45-A20A-DF22947BCA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23FA6E-399D-FE40-A952-49679B383728}"/>
              </a:ext>
            </a:extLst>
          </p:cNvPr>
          <p:cNvSpPr>
            <a:spLocks noGrp="1"/>
          </p:cNvSpPr>
          <p:nvPr>
            <p:ph type="sldNum" sz="quarter" idx="12"/>
          </p:nvPr>
        </p:nvSpPr>
        <p:spPr/>
        <p:txBody>
          <a:bodyPr/>
          <a:lstStyle/>
          <a:p>
            <a:fld id="{268A70CD-1602-4140-BD7D-E2DB00F9DA1D}" type="slidenum">
              <a:rPr lang="en-US" smtClean="0"/>
              <a:t>‹#›</a:t>
            </a:fld>
            <a:endParaRPr lang="en-US"/>
          </a:p>
        </p:txBody>
      </p:sp>
    </p:spTree>
    <p:extLst>
      <p:ext uri="{BB962C8B-B14F-4D97-AF65-F5344CB8AC3E}">
        <p14:creationId xmlns:p14="http://schemas.microsoft.com/office/powerpoint/2010/main" val="170040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DEBB8-5C70-F14A-ACBA-D3DC70EAB1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2BFAE9-FF41-9047-A17B-D9CE477B00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DDD630-B256-F148-889A-ACDAF6097350}"/>
              </a:ext>
            </a:extLst>
          </p:cNvPr>
          <p:cNvSpPr>
            <a:spLocks noGrp="1"/>
          </p:cNvSpPr>
          <p:nvPr>
            <p:ph type="dt" sz="half" idx="10"/>
          </p:nvPr>
        </p:nvSpPr>
        <p:spPr/>
        <p:txBody>
          <a:bodyPr/>
          <a:lstStyle/>
          <a:p>
            <a:fld id="{F83F7B35-6517-FC4D-957B-3ED0DC79B95E}" type="datetimeFigureOut">
              <a:rPr lang="en-US" smtClean="0"/>
              <a:t>6/6/19</a:t>
            </a:fld>
            <a:endParaRPr lang="en-US"/>
          </a:p>
        </p:txBody>
      </p:sp>
      <p:sp>
        <p:nvSpPr>
          <p:cNvPr id="5" name="Footer Placeholder 4">
            <a:extLst>
              <a:ext uri="{FF2B5EF4-FFF2-40B4-BE49-F238E27FC236}">
                <a16:creationId xmlns:a16="http://schemas.microsoft.com/office/drawing/2014/main" id="{E05C044E-2D37-6A4A-81DC-22806677D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B3240F-50A0-B444-9A6A-6D708310FF9C}"/>
              </a:ext>
            </a:extLst>
          </p:cNvPr>
          <p:cNvSpPr>
            <a:spLocks noGrp="1"/>
          </p:cNvSpPr>
          <p:nvPr>
            <p:ph type="sldNum" sz="quarter" idx="12"/>
          </p:nvPr>
        </p:nvSpPr>
        <p:spPr/>
        <p:txBody>
          <a:bodyPr/>
          <a:lstStyle/>
          <a:p>
            <a:fld id="{268A70CD-1602-4140-BD7D-E2DB00F9DA1D}" type="slidenum">
              <a:rPr lang="en-US" smtClean="0"/>
              <a:t>‹#›</a:t>
            </a:fld>
            <a:endParaRPr lang="en-US"/>
          </a:p>
        </p:txBody>
      </p:sp>
    </p:spTree>
    <p:extLst>
      <p:ext uri="{BB962C8B-B14F-4D97-AF65-F5344CB8AC3E}">
        <p14:creationId xmlns:p14="http://schemas.microsoft.com/office/powerpoint/2010/main" val="4134766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51A84C-8B66-AF45-A81C-61C6DF8CE6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13B6A5-9320-B14A-B463-B7172277DA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362327-B9CD-2C45-ADD4-52C0398F3A76}"/>
              </a:ext>
            </a:extLst>
          </p:cNvPr>
          <p:cNvSpPr>
            <a:spLocks noGrp="1"/>
          </p:cNvSpPr>
          <p:nvPr>
            <p:ph type="dt" sz="half" idx="10"/>
          </p:nvPr>
        </p:nvSpPr>
        <p:spPr/>
        <p:txBody>
          <a:bodyPr/>
          <a:lstStyle/>
          <a:p>
            <a:fld id="{F83F7B35-6517-FC4D-957B-3ED0DC79B95E}" type="datetimeFigureOut">
              <a:rPr lang="en-US" smtClean="0"/>
              <a:t>6/6/19</a:t>
            </a:fld>
            <a:endParaRPr lang="en-US"/>
          </a:p>
        </p:txBody>
      </p:sp>
      <p:sp>
        <p:nvSpPr>
          <p:cNvPr id="5" name="Footer Placeholder 4">
            <a:extLst>
              <a:ext uri="{FF2B5EF4-FFF2-40B4-BE49-F238E27FC236}">
                <a16:creationId xmlns:a16="http://schemas.microsoft.com/office/drawing/2014/main" id="{11B47886-A211-CF49-8745-7CBA41F6E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5FAE89-00F8-F745-B78A-06C51F87C3B5}"/>
              </a:ext>
            </a:extLst>
          </p:cNvPr>
          <p:cNvSpPr>
            <a:spLocks noGrp="1"/>
          </p:cNvSpPr>
          <p:nvPr>
            <p:ph type="sldNum" sz="quarter" idx="12"/>
          </p:nvPr>
        </p:nvSpPr>
        <p:spPr/>
        <p:txBody>
          <a:bodyPr/>
          <a:lstStyle/>
          <a:p>
            <a:fld id="{268A70CD-1602-4140-BD7D-E2DB00F9DA1D}" type="slidenum">
              <a:rPr lang="en-US" smtClean="0"/>
              <a:t>‹#›</a:t>
            </a:fld>
            <a:endParaRPr lang="en-US"/>
          </a:p>
        </p:txBody>
      </p:sp>
    </p:spTree>
    <p:extLst>
      <p:ext uri="{BB962C8B-B14F-4D97-AF65-F5344CB8AC3E}">
        <p14:creationId xmlns:p14="http://schemas.microsoft.com/office/powerpoint/2010/main" val="3846539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CE872-294F-2748-99BF-A8E833A708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70BBB7-B14C-DB44-903B-C9AD3187EAF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6B9E13-4BF1-FC45-8959-DBADADC3BA38}"/>
              </a:ext>
            </a:extLst>
          </p:cNvPr>
          <p:cNvSpPr>
            <a:spLocks noGrp="1"/>
          </p:cNvSpPr>
          <p:nvPr>
            <p:ph type="dt" sz="half" idx="10"/>
          </p:nvPr>
        </p:nvSpPr>
        <p:spPr/>
        <p:txBody>
          <a:bodyPr/>
          <a:lstStyle/>
          <a:p>
            <a:fld id="{F83F7B35-6517-FC4D-957B-3ED0DC79B95E}" type="datetimeFigureOut">
              <a:rPr lang="en-US" smtClean="0"/>
              <a:t>6/6/19</a:t>
            </a:fld>
            <a:endParaRPr lang="en-US"/>
          </a:p>
        </p:txBody>
      </p:sp>
      <p:sp>
        <p:nvSpPr>
          <p:cNvPr id="5" name="Footer Placeholder 4">
            <a:extLst>
              <a:ext uri="{FF2B5EF4-FFF2-40B4-BE49-F238E27FC236}">
                <a16:creationId xmlns:a16="http://schemas.microsoft.com/office/drawing/2014/main" id="{36FE273D-A647-5944-863B-90196FE9A7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23862F-CBC3-1745-A2A3-CC0D3DE27327}"/>
              </a:ext>
            </a:extLst>
          </p:cNvPr>
          <p:cNvSpPr>
            <a:spLocks noGrp="1"/>
          </p:cNvSpPr>
          <p:nvPr>
            <p:ph type="sldNum" sz="quarter" idx="12"/>
          </p:nvPr>
        </p:nvSpPr>
        <p:spPr/>
        <p:txBody>
          <a:bodyPr/>
          <a:lstStyle/>
          <a:p>
            <a:fld id="{268A70CD-1602-4140-BD7D-E2DB00F9DA1D}" type="slidenum">
              <a:rPr lang="en-US" smtClean="0"/>
              <a:t>‹#›</a:t>
            </a:fld>
            <a:endParaRPr lang="en-US"/>
          </a:p>
        </p:txBody>
      </p:sp>
    </p:spTree>
    <p:extLst>
      <p:ext uri="{BB962C8B-B14F-4D97-AF65-F5344CB8AC3E}">
        <p14:creationId xmlns:p14="http://schemas.microsoft.com/office/powerpoint/2010/main" val="3842202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9FE16-6DD9-034C-AED1-F0790FFCDB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FC1693-60A6-EB4F-8CA4-9CBCEFE93B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CF0AE4A-5FEC-1241-860C-C451D7D14852}"/>
              </a:ext>
            </a:extLst>
          </p:cNvPr>
          <p:cNvSpPr>
            <a:spLocks noGrp="1"/>
          </p:cNvSpPr>
          <p:nvPr>
            <p:ph type="dt" sz="half" idx="10"/>
          </p:nvPr>
        </p:nvSpPr>
        <p:spPr/>
        <p:txBody>
          <a:bodyPr/>
          <a:lstStyle/>
          <a:p>
            <a:fld id="{F83F7B35-6517-FC4D-957B-3ED0DC79B95E}" type="datetimeFigureOut">
              <a:rPr lang="en-US" smtClean="0"/>
              <a:t>6/6/19</a:t>
            </a:fld>
            <a:endParaRPr lang="en-US"/>
          </a:p>
        </p:txBody>
      </p:sp>
      <p:sp>
        <p:nvSpPr>
          <p:cNvPr id="5" name="Footer Placeholder 4">
            <a:extLst>
              <a:ext uri="{FF2B5EF4-FFF2-40B4-BE49-F238E27FC236}">
                <a16:creationId xmlns:a16="http://schemas.microsoft.com/office/drawing/2014/main" id="{B3A5FE1C-3A73-AD45-9326-5406D0B00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7395B-A9CD-9340-92B9-486BC8D9F932}"/>
              </a:ext>
            </a:extLst>
          </p:cNvPr>
          <p:cNvSpPr>
            <a:spLocks noGrp="1"/>
          </p:cNvSpPr>
          <p:nvPr>
            <p:ph type="sldNum" sz="quarter" idx="12"/>
          </p:nvPr>
        </p:nvSpPr>
        <p:spPr/>
        <p:txBody>
          <a:bodyPr/>
          <a:lstStyle/>
          <a:p>
            <a:fld id="{268A70CD-1602-4140-BD7D-E2DB00F9DA1D}" type="slidenum">
              <a:rPr lang="en-US" smtClean="0"/>
              <a:t>‹#›</a:t>
            </a:fld>
            <a:endParaRPr lang="en-US"/>
          </a:p>
        </p:txBody>
      </p:sp>
    </p:spTree>
    <p:extLst>
      <p:ext uri="{BB962C8B-B14F-4D97-AF65-F5344CB8AC3E}">
        <p14:creationId xmlns:p14="http://schemas.microsoft.com/office/powerpoint/2010/main" val="2238450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965E8-9BE3-4A4C-AA3C-FB76FB59B3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A3BA6E-3780-B046-83AE-F88F126976B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2AA116-EAC2-B742-9D1A-D876CEB1F69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A71994-29C2-444C-8F3F-9B1971057EAD}"/>
              </a:ext>
            </a:extLst>
          </p:cNvPr>
          <p:cNvSpPr>
            <a:spLocks noGrp="1"/>
          </p:cNvSpPr>
          <p:nvPr>
            <p:ph type="dt" sz="half" idx="10"/>
          </p:nvPr>
        </p:nvSpPr>
        <p:spPr/>
        <p:txBody>
          <a:bodyPr/>
          <a:lstStyle/>
          <a:p>
            <a:fld id="{F83F7B35-6517-FC4D-957B-3ED0DC79B95E}" type="datetimeFigureOut">
              <a:rPr lang="en-US" smtClean="0"/>
              <a:t>6/6/19</a:t>
            </a:fld>
            <a:endParaRPr lang="en-US"/>
          </a:p>
        </p:txBody>
      </p:sp>
      <p:sp>
        <p:nvSpPr>
          <p:cNvPr id="6" name="Footer Placeholder 5">
            <a:extLst>
              <a:ext uri="{FF2B5EF4-FFF2-40B4-BE49-F238E27FC236}">
                <a16:creationId xmlns:a16="http://schemas.microsoft.com/office/drawing/2014/main" id="{E23FA919-65D8-E345-9C8A-BD0CBD846C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3BF2F4-29F5-714A-A28E-A799EBBF0EFE}"/>
              </a:ext>
            </a:extLst>
          </p:cNvPr>
          <p:cNvSpPr>
            <a:spLocks noGrp="1"/>
          </p:cNvSpPr>
          <p:nvPr>
            <p:ph type="sldNum" sz="quarter" idx="12"/>
          </p:nvPr>
        </p:nvSpPr>
        <p:spPr/>
        <p:txBody>
          <a:bodyPr/>
          <a:lstStyle/>
          <a:p>
            <a:fld id="{268A70CD-1602-4140-BD7D-E2DB00F9DA1D}" type="slidenum">
              <a:rPr lang="en-US" smtClean="0"/>
              <a:t>‹#›</a:t>
            </a:fld>
            <a:endParaRPr lang="en-US"/>
          </a:p>
        </p:txBody>
      </p:sp>
    </p:spTree>
    <p:extLst>
      <p:ext uri="{BB962C8B-B14F-4D97-AF65-F5344CB8AC3E}">
        <p14:creationId xmlns:p14="http://schemas.microsoft.com/office/powerpoint/2010/main" val="793490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7B63A-54CA-2542-AB90-DC54639E17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1CC8A7-1337-AA45-9DEE-1FCF240660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53EE120-403F-0E43-ABB5-8FCB571724E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6958C9-F1AD-4741-9D98-D446BCF1CC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E5026D4-88FF-3247-A7B9-F067B5FD720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C12EB3-594B-2D4F-BF0B-EF1FAB14E4FE}"/>
              </a:ext>
            </a:extLst>
          </p:cNvPr>
          <p:cNvSpPr>
            <a:spLocks noGrp="1"/>
          </p:cNvSpPr>
          <p:nvPr>
            <p:ph type="dt" sz="half" idx="10"/>
          </p:nvPr>
        </p:nvSpPr>
        <p:spPr/>
        <p:txBody>
          <a:bodyPr/>
          <a:lstStyle/>
          <a:p>
            <a:fld id="{F83F7B35-6517-FC4D-957B-3ED0DC79B95E}" type="datetimeFigureOut">
              <a:rPr lang="en-US" smtClean="0"/>
              <a:t>6/6/19</a:t>
            </a:fld>
            <a:endParaRPr lang="en-US"/>
          </a:p>
        </p:txBody>
      </p:sp>
      <p:sp>
        <p:nvSpPr>
          <p:cNvPr id="8" name="Footer Placeholder 7">
            <a:extLst>
              <a:ext uri="{FF2B5EF4-FFF2-40B4-BE49-F238E27FC236}">
                <a16:creationId xmlns:a16="http://schemas.microsoft.com/office/drawing/2014/main" id="{66B750F1-C6CE-594F-89A5-75D60F21A9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3BAC20-EE97-EC40-9076-6DCAD553FB66}"/>
              </a:ext>
            </a:extLst>
          </p:cNvPr>
          <p:cNvSpPr>
            <a:spLocks noGrp="1"/>
          </p:cNvSpPr>
          <p:nvPr>
            <p:ph type="sldNum" sz="quarter" idx="12"/>
          </p:nvPr>
        </p:nvSpPr>
        <p:spPr/>
        <p:txBody>
          <a:bodyPr/>
          <a:lstStyle/>
          <a:p>
            <a:fld id="{268A70CD-1602-4140-BD7D-E2DB00F9DA1D}" type="slidenum">
              <a:rPr lang="en-US" smtClean="0"/>
              <a:t>‹#›</a:t>
            </a:fld>
            <a:endParaRPr lang="en-US"/>
          </a:p>
        </p:txBody>
      </p:sp>
    </p:spTree>
    <p:extLst>
      <p:ext uri="{BB962C8B-B14F-4D97-AF65-F5344CB8AC3E}">
        <p14:creationId xmlns:p14="http://schemas.microsoft.com/office/powerpoint/2010/main" val="55158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BF5E0-9617-4642-BE3A-ABF2E1158E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5F32FD-3CCF-DD42-844E-D3798DFA98B6}"/>
              </a:ext>
            </a:extLst>
          </p:cNvPr>
          <p:cNvSpPr>
            <a:spLocks noGrp="1"/>
          </p:cNvSpPr>
          <p:nvPr>
            <p:ph type="dt" sz="half" idx="10"/>
          </p:nvPr>
        </p:nvSpPr>
        <p:spPr/>
        <p:txBody>
          <a:bodyPr/>
          <a:lstStyle/>
          <a:p>
            <a:fld id="{F83F7B35-6517-FC4D-957B-3ED0DC79B95E}" type="datetimeFigureOut">
              <a:rPr lang="en-US" smtClean="0"/>
              <a:t>6/6/19</a:t>
            </a:fld>
            <a:endParaRPr lang="en-US"/>
          </a:p>
        </p:txBody>
      </p:sp>
      <p:sp>
        <p:nvSpPr>
          <p:cNvPr id="4" name="Footer Placeholder 3">
            <a:extLst>
              <a:ext uri="{FF2B5EF4-FFF2-40B4-BE49-F238E27FC236}">
                <a16:creationId xmlns:a16="http://schemas.microsoft.com/office/drawing/2014/main" id="{C7FAEDD3-F861-1648-B82A-BB79C3E1C7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E77C6D-3619-6C4D-AD8B-221E778A9469}"/>
              </a:ext>
            </a:extLst>
          </p:cNvPr>
          <p:cNvSpPr>
            <a:spLocks noGrp="1"/>
          </p:cNvSpPr>
          <p:nvPr>
            <p:ph type="sldNum" sz="quarter" idx="12"/>
          </p:nvPr>
        </p:nvSpPr>
        <p:spPr/>
        <p:txBody>
          <a:bodyPr/>
          <a:lstStyle/>
          <a:p>
            <a:fld id="{268A70CD-1602-4140-BD7D-E2DB00F9DA1D}" type="slidenum">
              <a:rPr lang="en-US" smtClean="0"/>
              <a:t>‹#›</a:t>
            </a:fld>
            <a:endParaRPr lang="en-US"/>
          </a:p>
        </p:txBody>
      </p:sp>
    </p:spTree>
    <p:extLst>
      <p:ext uri="{BB962C8B-B14F-4D97-AF65-F5344CB8AC3E}">
        <p14:creationId xmlns:p14="http://schemas.microsoft.com/office/powerpoint/2010/main" val="225998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DEE2DE-2145-2B45-8EA9-89BD4BC40F82}"/>
              </a:ext>
            </a:extLst>
          </p:cNvPr>
          <p:cNvSpPr>
            <a:spLocks noGrp="1"/>
          </p:cNvSpPr>
          <p:nvPr>
            <p:ph type="dt" sz="half" idx="10"/>
          </p:nvPr>
        </p:nvSpPr>
        <p:spPr/>
        <p:txBody>
          <a:bodyPr/>
          <a:lstStyle/>
          <a:p>
            <a:fld id="{F83F7B35-6517-FC4D-957B-3ED0DC79B95E}" type="datetimeFigureOut">
              <a:rPr lang="en-US" smtClean="0"/>
              <a:t>6/6/19</a:t>
            </a:fld>
            <a:endParaRPr lang="en-US"/>
          </a:p>
        </p:txBody>
      </p:sp>
      <p:sp>
        <p:nvSpPr>
          <p:cNvPr id="3" name="Footer Placeholder 2">
            <a:extLst>
              <a:ext uri="{FF2B5EF4-FFF2-40B4-BE49-F238E27FC236}">
                <a16:creationId xmlns:a16="http://schemas.microsoft.com/office/drawing/2014/main" id="{F060EE86-9127-D44A-943A-43DDC8032B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C7C8A0-FE2C-5349-88DE-433BC9E4D15D}"/>
              </a:ext>
            </a:extLst>
          </p:cNvPr>
          <p:cNvSpPr>
            <a:spLocks noGrp="1"/>
          </p:cNvSpPr>
          <p:nvPr>
            <p:ph type="sldNum" sz="quarter" idx="12"/>
          </p:nvPr>
        </p:nvSpPr>
        <p:spPr/>
        <p:txBody>
          <a:bodyPr/>
          <a:lstStyle/>
          <a:p>
            <a:fld id="{268A70CD-1602-4140-BD7D-E2DB00F9DA1D}" type="slidenum">
              <a:rPr lang="en-US" smtClean="0"/>
              <a:t>‹#›</a:t>
            </a:fld>
            <a:endParaRPr lang="en-US"/>
          </a:p>
        </p:txBody>
      </p:sp>
    </p:spTree>
    <p:extLst>
      <p:ext uri="{BB962C8B-B14F-4D97-AF65-F5344CB8AC3E}">
        <p14:creationId xmlns:p14="http://schemas.microsoft.com/office/powerpoint/2010/main" val="1149096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7B602-C7EC-C745-B6DD-E50B7DACF4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4B8FA0-F45B-3B4A-886E-D9E0F4E947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7E0F0D-5CAD-BC44-AC3A-58C5BD62C9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0DE97C-D48D-DF44-98EB-976DC7B905E8}"/>
              </a:ext>
            </a:extLst>
          </p:cNvPr>
          <p:cNvSpPr>
            <a:spLocks noGrp="1"/>
          </p:cNvSpPr>
          <p:nvPr>
            <p:ph type="dt" sz="half" idx="10"/>
          </p:nvPr>
        </p:nvSpPr>
        <p:spPr/>
        <p:txBody>
          <a:bodyPr/>
          <a:lstStyle/>
          <a:p>
            <a:fld id="{F83F7B35-6517-FC4D-957B-3ED0DC79B95E}" type="datetimeFigureOut">
              <a:rPr lang="en-US" smtClean="0"/>
              <a:t>6/6/19</a:t>
            </a:fld>
            <a:endParaRPr lang="en-US"/>
          </a:p>
        </p:txBody>
      </p:sp>
      <p:sp>
        <p:nvSpPr>
          <p:cNvPr id="6" name="Footer Placeholder 5">
            <a:extLst>
              <a:ext uri="{FF2B5EF4-FFF2-40B4-BE49-F238E27FC236}">
                <a16:creationId xmlns:a16="http://schemas.microsoft.com/office/drawing/2014/main" id="{221DABA6-97C7-E640-ABBD-F4C1E70377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8CC8AE-E9E9-5345-BA22-A8DCC7DDD3A0}"/>
              </a:ext>
            </a:extLst>
          </p:cNvPr>
          <p:cNvSpPr>
            <a:spLocks noGrp="1"/>
          </p:cNvSpPr>
          <p:nvPr>
            <p:ph type="sldNum" sz="quarter" idx="12"/>
          </p:nvPr>
        </p:nvSpPr>
        <p:spPr/>
        <p:txBody>
          <a:bodyPr/>
          <a:lstStyle/>
          <a:p>
            <a:fld id="{268A70CD-1602-4140-BD7D-E2DB00F9DA1D}" type="slidenum">
              <a:rPr lang="en-US" smtClean="0"/>
              <a:t>‹#›</a:t>
            </a:fld>
            <a:endParaRPr lang="en-US"/>
          </a:p>
        </p:txBody>
      </p:sp>
    </p:spTree>
    <p:extLst>
      <p:ext uri="{BB962C8B-B14F-4D97-AF65-F5344CB8AC3E}">
        <p14:creationId xmlns:p14="http://schemas.microsoft.com/office/powerpoint/2010/main" val="2312623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47587-4B80-ED4C-BD13-6E4A42B7F8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D20DDC-96B0-9740-A153-458060D44F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CCD329-ADAD-F04D-A09D-C3D3135F8A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8FD1F5-FF74-A94F-A31B-EC4C49267FA6}"/>
              </a:ext>
            </a:extLst>
          </p:cNvPr>
          <p:cNvSpPr>
            <a:spLocks noGrp="1"/>
          </p:cNvSpPr>
          <p:nvPr>
            <p:ph type="dt" sz="half" idx="10"/>
          </p:nvPr>
        </p:nvSpPr>
        <p:spPr/>
        <p:txBody>
          <a:bodyPr/>
          <a:lstStyle/>
          <a:p>
            <a:fld id="{F83F7B35-6517-FC4D-957B-3ED0DC79B95E}" type="datetimeFigureOut">
              <a:rPr lang="en-US" smtClean="0"/>
              <a:t>6/6/19</a:t>
            </a:fld>
            <a:endParaRPr lang="en-US"/>
          </a:p>
        </p:txBody>
      </p:sp>
      <p:sp>
        <p:nvSpPr>
          <p:cNvPr id="6" name="Footer Placeholder 5">
            <a:extLst>
              <a:ext uri="{FF2B5EF4-FFF2-40B4-BE49-F238E27FC236}">
                <a16:creationId xmlns:a16="http://schemas.microsoft.com/office/drawing/2014/main" id="{7287829B-99EE-254C-801A-C14D498E25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67C457-2C4D-1240-B290-727BB2B4716E}"/>
              </a:ext>
            </a:extLst>
          </p:cNvPr>
          <p:cNvSpPr>
            <a:spLocks noGrp="1"/>
          </p:cNvSpPr>
          <p:nvPr>
            <p:ph type="sldNum" sz="quarter" idx="12"/>
          </p:nvPr>
        </p:nvSpPr>
        <p:spPr/>
        <p:txBody>
          <a:bodyPr/>
          <a:lstStyle/>
          <a:p>
            <a:fld id="{268A70CD-1602-4140-BD7D-E2DB00F9DA1D}" type="slidenum">
              <a:rPr lang="en-US" smtClean="0"/>
              <a:t>‹#›</a:t>
            </a:fld>
            <a:endParaRPr lang="en-US"/>
          </a:p>
        </p:txBody>
      </p:sp>
    </p:spTree>
    <p:extLst>
      <p:ext uri="{BB962C8B-B14F-4D97-AF65-F5344CB8AC3E}">
        <p14:creationId xmlns:p14="http://schemas.microsoft.com/office/powerpoint/2010/main" val="1330573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4346AF-4741-6C49-B079-6FCA0E983B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A9D689-7D4A-B54F-BADA-C8D9644937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0A891-E52C-5248-B723-E87B2D13E6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3F7B35-6517-FC4D-957B-3ED0DC79B95E}" type="datetimeFigureOut">
              <a:rPr lang="en-US" smtClean="0"/>
              <a:t>6/6/19</a:t>
            </a:fld>
            <a:endParaRPr lang="en-US"/>
          </a:p>
        </p:txBody>
      </p:sp>
      <p:sp>
        <p:nvSpPr>
          <p:cNvPr id="5" name="Footer Placeholder 4">
            <a:extLst>
              <a:ext uri="{FF2B5EF4-FFF2-40B4-BE49-F238E27FC236}">
                <a16:creationId xmlns:a16="http://schemas.microsoft.com/office/drawing/2014/main" id="{D1954462-EAF6-8F4D-B892-4C466E007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A83971-E9F7-CE42-9F17-BB1BE30D00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8A70CD-1602-4140-BD7D-E2DB00F9DA1D}" type="slidenum">
              <a:rPr lang="en-US" smtClean="0"/>
              <a:t>‹#›</a:t>
            </a:fld>
            <a:endParaRPr lang="en-US"/>
          </a:p>
        </p:txBody>
      </p:sp>
    </p:spTree>
    <p:extLst>
      <p:ext uri="{BB962C8B-B14F-4D97-AF65-F5344CB8AC3E}">
        <p14:creationId xmlns:p14="http://schemas.microsoft.com/office/powerpoint/2010/main" val="35484508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7.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svg"/></Relationships>
</file>

<file path=ppt/slides/_rels/slide3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175E-35DB-D948-B5F5-FF7D31119B43}"/>
              </a:ext>
            </a:extLst>
          </p:cNvPr>
          <p:cNvSpPr>
            <a:spLocks noGrp="1"/>
          </p:cNvSpPr>
          <p:nvPr>
            <p:ph type="ctrTitle"/>
          </p:nvPr>
        </p:nvSpPr>
        <p:spPr/>
        <p:txBody>
          <a:bodyPr/>
          <a:lstStyle/>
          <a:p>
            <a:r>
              <a:rPr lang="en-US" dirty="0"/>
              <a:t>AWSA-S3</a:t>
            </a:r>
          </a:p>
        </p:txBody>
      </p:sp>
      <p:sp>
        <p:nvSpPr>
          <p:cNvPr id="3" name="Subtitle 2">
            <a:extLst>
              <a:ext uri="{FF2B5EF4-FFF2-40B4-BE49-F238E27FC236}">
                <a16:creationId xmlns:a16="http://schemas.microsoft.com/office/drawing/2014/main" id="{1A699C7E-33C0-5B47-9466-4F7CAA15CFB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3807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3A004-D8BB-404D-8F3F-9343A37D30F7}"/>
              </a:ext>
            </a:extLst>
          </p:cNvPr>
          <p:cNvSpPr>
            <a:spLocks noGrp="1"/>
          </p:cNvSpPr>
          <p:nvPr>
            <p:ph type="title"/>
          </p:nvPr>
        </p:nvSpPr>
        <p:spPr>
          <a:xfrm>
            <a:off x="838200" y="365125"/>
            <a:ext cx="10515600" cy="1325563"/>
          </a:xfrm>
        </p:spPr>
        <p:txBody>
          <a:bodyPr>
            <a:normAutofit/>
          </a:bodyPr>
          <a:lstStyle/>
          <a:p>
            <a:r>
              <a:rPr lang="en-US"/>
              <a:t>Versioning</a:t>
            </a:r>
            <a:endParaRPr lang="en-US" dirty="0"/>
          </a:p>
        </p:txBody>
      </p:sp>
      <p:graphicFrame>
        <p:nvGraphicFramePr>
          <p:cNvPr id="5" name="Content Placeholder 2">
            <a:extLst>
              <a:ext uri="{FF2B5EF4-FFF2-40B4-BE49-F238E27FC236}">
                <a16:creationId xmlns:a16="http://schemas.microsoft.com/office/drawing/2014/main" id="{494570D2-59C9-4074-946F-23D895350EF5}"/>
              </a:ext>
            </a:extLst>
          </p:cNvPr>
          <p:cNvGraphicFramePr>
            <a:graphicFrameLocks noGrp="1"/>
          </p:cNvGraphicFramePr>
          <p:nvPr>
            <p:ph idx="1"/>
            <p:extLst>
              <p:ext uri="{D42A27DB-BD31-4B8C-83A1-F6EECF244321}">
                <p14:modId xmlns:p14="http://schemas.microsoft.com/office/powerpoint/2010/main" val="11445677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4504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243CC-3097-724B-983D-926ADB6554BC}"/>
              </a:ext>
            </a:extLst>
          </p:cNvPr>
          <p:cNvSpPr>
            <a:spLocks noGrp="1"/>
          </p:cNvSpPr>
          <p:nvPr>
            <p:ph type="title"/>
          </p:nvPr>
        </p:nvSpPr>
        <p:spPr>
          <a:xfrm>
            <a:off x="838200" y="365125"/>
            <a:ext cx="10515600" cy="1325563"/>
          </a:xfrm>
        </p:spPr>
        <p:txBody>
          <a:bodyPr>
            <a:normAutofit/>
          </a:bodyPr>
          <a:lstStyle/>
          <a:p>
            <a:r>
              <a:rPr lang="en-US" dirty="0"/>
              <a:t>Cross region replication</a:t>
            </a:r>
          </a:p>
        </p:txBody>
      </p:sp>
      <p:graphicFrame>
        <p:nvGraphicFramePr>
          <p:cNvPr id="5" name="Content Placeholder 2">
            <a:extLst>
              <a:ext uri="{FF2B5EF4-FFF2-40B4-BE49-F238E27FC236}">
                <a16:creationId xmlns:a16="http://schemas.microsoft.com/office/drawing/2014/main" id="{C7E507FC-6B5D-4E17-888C-9AE37E293F8B}"/>
              </a:ext>
            </a:extLst>
          </p:cNvPr>
          <p:cNvGraphicFramePr>
            <a:graphicFrameLocks noGrp="1"/>
          </p:cNvGraphicFramePr>
          <p:nvPr>
            <p:ph idx="1"/>
            <p:extLst>
              <p:ext uri="{D42A27DB-BD31-4B8C-83A1-F6EECF244321}">
                <p14:modId xmlns:p14="http://schemas.microsoft.com/office/powerpoint/2010/main" val="31680144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6587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0598044-8CBA-4045-89D9-2455FFC76605}"/>
              </a:ext>
            </a:extLst>
          </p:cNvPr>
          <p:cNvSpPr>
            <a:spLocks noGrp="1"/>
          </p:cNvSpPr>
          <p:nvPr>
            <p:ph type="title"/>
          </p:nvPr>
        </p:nvSpPr>
        <p:spPr>
          <a:xfrm>
            <a:off x="863029" y="1012004"/>
            <a:ext cx="3416158" cy="4795408"/>
          </a:xfrm>
        </p:spPr>
        <p:txBody>
          <a:bodyPr>
            <a:normAutofit/>
          </a:bodyPr>
          <a:lstStyle/>
          <a:p>
            <a:r>
              <a:rPr lang="en-US">
                <a:solidFill>
                  <a:srgbClr val="FFFFFF"/>
                </a:solidFill>
              </a:rPr>
              <a:t>S3 Lifecycle policies</a:t>
            </a:r>
          </a:p>
        </p:txBody>
      </p:sp>
      <p:graphicFrame>
        <p:nvGraphicFramePr>
          <p:cNvPr id="5" name="Content Placeholder 2">
            <a:extLst>
              <a:ext uri="{FF2B5EF4-FFF2-40B4-BE49-F238E27FC236}">
                <a16:creationId xmlns:a16="http://schemas.microsoft.com/office/drawing/2014/main" id="{7AD5F8E4-975E-4C2C-8F9C-B25542CFD43D}"/>
              </a:ext>
            </a:extLst>
          </p:cNvPr>
          <p:cNvGraphicFramePr>
            <a:graphicFrameLocks noGrp="1"/>
          </p:cNvGraphicFramePr>
          <p:nvPr>
            <p:ph idx="1"/>
            <p:extLst>
              <p:ext uri="{D42A27DB-BD31-4B8C-83A1-F6EECF244321}">
                <p14:modId xmlns:p14="http://schemas.microsoft.com/office/powerpoint/2010/main" val="205945915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7096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5FA2B-67A5-B440-8B1B-B175A82AD1C4}"/>
              </a:ext>
            </a:extLst>
          </p:cNvPr>
          <p:cNvSpPr>
            <a:spLocks noGrp="1"/>
          </p:cNvSpPr>
          <p:nvPr>
            <p:ph type="title"/>
          </p:nvPr>
        </p:nvSpPr>
        <p:spPr>
          <a:xfrm>
            <a:off x="870204" y="606564"/>
            <a:ext cx="10451592" cy="1325563"/>
          </a:xfrm>
        </p:spPr>
        <p:txBody>
          <a:bodyPr anchor="ctr">
            <a:normAutofit/>
          </a:bodyPr>
          <a:lstStyle/>
          <a:p>
            <a:r>
              <a:rPr lang="en-US" dirty="0"/>
              <a:t>Content Distribution Network (CDN)</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A2B6CAB5-862D-450D-B2B5-99F9092AD20A}"/>
              </a:ext>
            </a:extLst>
          </p:cNvPr>
          <p:cNvGraphicFramePr>
            <a:graphicFrameLocks noGrp="1"/>
          </p:cNvGraphicFramePr>
          <p:nvPr>
            <p:ph idx="1"/>
            <p:extLst>
              <p:ext uri="{D42A27DB-BD31-4B8C-83A1-F6EECF244321}">
                <p14:modId xmlns:p14="http://schemas.microsoft.com/office/powerpoint/2010/main" val="3442687441"/>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546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B1D2C-1D3A-D54D-91E2-0441CDFC4AC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B99346A-6D09-D84D-9D2F-8BD0E56B5E28}"/>
              </a:ext>
            </a:extLst>
          </p:cNvPr>
          <p:cNvPicPr>
            <a:picLocks noGrp="1" noChangeAspect="1"/>
          </p:cNvPicPr>
          <p:nvPr>
            <p:ph idx="1"/>
          </p:nvPr>
        </p:nvPicPr>
        <p:blipFill>
          <a:blip r:embed="rId2"/>
          <a:stretch>
            <a:fillRect/>
          </a:stretch>
        </p:blipFill>
        <p:spPr>
          <a:xfrm>
            <a:off x="1782928" y="1825625"/>
            <a:ext cx="8626144" cy="4351338"/>
          </a:xfrm>
          <a:prstGeom prst="rect">
            <a:avLst/>
          </a:prstGeom>
        </p:spPr>
      </p:pic>
    </p:spTree>
    <p:extLst>
      <p:ext uri="{BB962C8B-B14F-4D97-AF65-F5344CB8AC3E}">
        <p14:creationId xmlns:p14="http://schemas.microsoft.com/office/powerpoint/2010/main" val="4234542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6FBA3-D208-734D-BD46-B9C5DDF54DAB}"/>
              </a:ext>
            </a:extLst>
          </p:cNvPr>
          <p:cNvSpPr>
            <a:spLocks noGrp="1"/>
          </p:cNvSpPr>
          <p:nvPr>
            <p:ph type="title"/>
          </p:nvPr>
        </p:nvSpPr>
        <p:spPr>
          <a:xfrm>
            <a:off x="838200" y="365125"/>
            <a:ext cx="10515600" cy="1325563"/>
          </a:xfrm>
        </p:spPr>
        <p:txBody>
          <a:bodyPr>
            <a:normAutofit/>
          </a:bodyPr>
          <a:lstStyle/>
          <a:p>
            <a:r>
              <a:rPr lang="en-US" dirty="0"/>
              <a:t>S3 Encryption</a:t>
            </a:r>
          </a:p>
        </p:txBody>
      </p:sp>
      <p:graphicFrame>
        <p:nvGraphicFramePr>
          <p:cNvPr id="6" name="Content Placeholder 2">
            <a:extLst>
              <a:ext uri="{FF2B5EF4-FFF2-40B4-BE49-F238E27FC236}">
                <a16:creationId xmlns:a16="http://schemas.microsoft.com/office/drawing/2014/main" id="{EB5EF752-CF31-4548-93D4-C2CA2B18DBD5}"/>
              </a:ext>
            </a:extLst>
          </p:cNvPr>
          <p:cNvGraphicFramePr>
            <a:graphicFrameLocks noGrp="1"/>
          </p:cNvGraphicFramePr>
          <p:nvPr>
            <p:ph idx="1"/>
            <p:extLst>
              <p:ext uri="{D42A27DB-BD31-4B8C-83A1-F6EECF244321}">
                <p14:modId xmlns:p14="http://schemas.microsoft.com/office/powerpoint/2010/main" val="8678770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9269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0720-9A24-CD48-910E-E95BF80A158E}"/>
              </a:ext>
            </a:extLst>
          </p:cNvPr>
          <p:cNvSpPr>
            <a:spLocks noGrp="1"/>
          </p:cNvSpPr>
          <p:nvPr>
            <p:ph type="title"/>
          </p:nvPr>
        </p:nvSpPr>
        <p:spPr>
          <a:xfrm>
            <a:off x="838200" y="365125"/>
            <a:ext cx="10515600" cy="1325563"/>
          </a:xfrm>
        </p:spPr>
        <p:txBody>
          <a:bodyPr>
            <a:normAutofit/>
          </a:bodyPr>
          <a:lstStyle/>
          <a:p>
            <a:r>
              <a:rPr lang="en-US" dirty="0"/>
              <a:t>Storage Gateway</a:t>
            </a:r>
          </a:p>
        </p:txBody>
      </p:sp>
      <p:graphicFrame>
        <p:nvGraphicFramePr>
          <p:cNvPr id="5" name="Content Placeholder 2">
            <a:extLst>
              <a:ext uri="{FF2B5EF4-FFF2-40B4-BE49-F238E27FC236}">
                <a16:creationId xmlns:a16="http://schemas.microsoft.com/office/drawing/2014/main" id="{CC0903AC-7F5C-471E-BCAC-7643FA62DD45}"/>
              </a:ext>
            </a:extLst>
          </p:cNvPr>
          <p:cNvGraphicFramePr>
            <a:graphicFrameLocks noGrp="1"/>
          </p:cNvGraphicFramePr>
          <p:nvPr>
            <p:ph idx="1"/>
            <p:extLst>
              <p:ext uri="{D42A27DB-BD31-4B8C-83A1-F6EECF244321}">
                <p14:modId xmlns:p14="http://schemas.microsoft.com/office/powerpoint/2010/main" val="18243547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020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9FF31-B26B-A042-8CF8-FE0C637E4E7E}"/>
              </a:ext>
            </a:extLst>
          </p:cNvPr>
          <p:cNvSpPr>
            <a:spLocks noGrp="1"/>
          </p:cNvSpPr>
          <p:nvPr>
            <p:ph type="title"/>
          </p:nvPr>
        </p:nvSpPr>
        <p:spPr>
          <a:xfrm>
            <a:off x="1136428" y="627564"/>
            <a:ext cx="7474172" cy="1325563"/>
          </a:xfrm>
        </p:spPr>
        <p:txBody>
          <a:bodyPr>
            <a:normAutofit/>
          </a:bodyPr>
          <a:lstStyle/>
          <a:p>
            <a:r>
              <a:rPr lang="en-US" dirty="0"/>
              <a:t>Types of Storage GW</a:t>
            </a:r>
          </a:p>
        </p:txBody>
      </p:sp>
      <p:sp>
        <p:nvSpPr>
          <p:cNvPr id="3" name="Content Placeholder 2">
            <a:extLst>
              <a:ext uri="{FF2B5EF4-FFF2-40B4-BE49-F238E27FC236}">
                <a16:creationId xmlns:a16="http://schemas.microsoft.com/office/drawing/2014/main" id="{CD8ACD54-20F5-744B-A959-7B5A8342ED9A}"/>
              </a:ext>
            </a:extLst>
          </p:cNvPr>
          <p:cNvSpPr>
            <a:spLocks noGrp="1"/>
          </p:cNvSpPr>
          <p:nvPr>
            <p:ph idx="1"/>
          </p:nvPr>
        </p:nvSpPr>
        <p:spPr>
          <a:xfrm>
            <a:off x="1136429" y="2278173"/>
            <a:ext cx="6467867" cy="3450613"/>
          </a:xfrm>
        </p:spPr>
        <p:txBody>
          <a:bodyPr anchor="ctr">
            <a:normAutofit/>
          </a:bodyPr>
          <a:lstStyle/>
          <a:p>
            <a:r>
              <a:rPr lang="en-US" sz="2400"/>
              <a:t>4 types of storage GW</a:t>
            </a:r>
          </a:p>
          <a:p>
            <a:pPr lvl="2"/>
            <a:r>
              <a:rPr lang="en-US" sz="2400"/>
              <a:t>NFS File GW – flat files, word files, PDF</a:t>
            </a:r>
          </a:p>
          <a:p>
            <a:pPr lvl="2"/>
            <a:r>
              <a:rPr lang="en-US" sz="2400"/>
              <a:t>Volume GW iSCSi – block based storage</a:t>
            </a:r>
          </a:p>
          <a:p>
            <a:pPr lvl="3"/>
            <a:r>
              <a:rPr lang="en-US" sz="2400"/>
              <a:t>Stored volumes</a:t>
            </a:r>
          </a:p>
          <a:p>
            <a:pPr lvl="3"/>
            <a:r>
              <a:rPr lang="en-US" sz="2400"/>
              <a:t>Cached volumes</a:t>
            </a:r>
          </a:p>
          <a:p>
            <a:pPr lvl="2"/>
            <a:r>
              <a:rPr lang="en-US" sz="2400"/>
              <a:t>Tape GW</a:t>
            </a:r>
          </a:p>
          <a:p>
            <a:endParaRPr lang="en-US" sz="240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Open Folder">
            <a:extLst>
              <a:ext uri="{FF2B5EF4-FFF2-40B4-BE49-F238E27FC236}">
                <a16:creationId xmlns:a16="http://schemas.microsoft.com/office/drawing/2014/main" id="{00BA0CC2-6990-4F92-BB98-98D2E3ECEC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767406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BB25B-3AFC-6D47-8080-BDBC5B5B362B}"/>
              </a:ext>
            </a:extLst>
          </p:cNvPr>
          <p:cNvSpPr>
            <a:spLocks noGrp="1"/>
          </p:cNvSpPr>
          <p:nvPr>
            <p:ph type="title"/>
          </p:nvPr>
        </p:nvSpPr>
        <p:spPr/>
        <p:txBody>
          <a:bodyPr/>
          <a:lstStyle/>
          <a:p>
            <a:r>
              <a:rPr lang="en-US" dirty="0"/>
              <a:t>File GW</a:t>
            </a:r>
          </a:p>
        </p:txBody>
      </p:sp>
      <p:pic>
        <p:nvPicPr>
          <p:cNvPr id="4" name="Content Placeholder 3">
            <a:extLst>
              <a:ext uri="{FF2B5EF4-FFF2-40B4-BE49-F238E27FC236}">
                <a16:creationId xmlns:a16="http://schemas.microsoft.com/office/drawing/2014/main" id="{9ED9A475-3E11-1F4F-BD07-14321D4277D2}"/>
              </a:ext>
            </a:extLst>
          </p:cNvPr>
          <p:cNvPicPr>
            <a:picLocks noGrp="1" noChangeAspect="1"/>
          </p:cNvPicPr>
          <p:nvPr>
            <p:ph idx="1"/>
          </p:nvPr>
        </p:nvPicPr>
        <p:blipFill>
          <a:blip r:embed="rId2"/>
          <a:stretch>
            <a:fillRect/>
          </a:stretch>
        </p:blipFill>
        <p:spPr>
          <a:xfrm>
            <a:off x="838200" y="2582810"/>
            <a:ext cx="10515600" cy="2836968"/>
          </a:xfrm>
          <a:prstGeom prst="rect">
            <a:avLst/>
          </a:prstGeom>
        </p:spPr>
      </p:pic>
    </p:spTree>
    <p:extLst>
      <p:ext uri="{BB962C8B-B14F-4D97-AF65-F5344CB8AC3E}">
        <p14:creationId xmlns:p14="http://schemas.microsoft.com/office/powerpoint/2010/main" val="1516695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F64F4-2478-E548-84B4-DE63D45E4C44}"/>
              </a:ext>
            </a:extLst>
          </p:cNvPr>
          <p:cNvSpPr>
            <a:spLocks noGrp="1"/>
          </p:cNvSpPr>
          <p:nvPr>
            <p:ph type="title"/>
          </p:nvPr>
        </p:nvSpPr>
        <p:spPr/>
        <p:txBody>
          <a:bodyPr/>
          <a:lstStyle/>
          <a:p>
            <a:r>
              <a:rPr lang="en-US" dirty="0"/>
              <a:t>Volume GW	</a:t>
            </a:r>
          </a:p>
        </p:txBody>
      </p:sp>
      <p:sp>
        <p:nvSpPr>
          <p:cNvPr id="3" name="Content Placeholder 2">
            <a:extLst>
              <a:ext uri="{FF2B5EF4-FFF2-40B4-BE49-F238E27FC236}">
                <a16:creationId xmlns:a16="http://schemas.microsoft.com/office/drawing/2014/main" id="{3BECA92A-5FBF-154F-A449-267D21638B68}"/>
              </a:ext>
            </a:extLst>
          </p:cNvPr>
          <p:cNvSpPr>
            <a:spLocks noGrp="1"/>
          </p:cNvSpPr>
          <p:nvPr>
            <p:ph idx="1"/>
          </p:nvPr>
        </p:nvSpPr>
        <p:spPr/>
        <p:txBody>
          <a:bodyPr/>
          <a:lstStyle/>
          <a:p>
            <a:r>
              <a:rPr lang="en-US" dirty="0"/>
              <a:t>On premise volumes are </a:t>
            </a:r>
            <a:r>
              <a:rPr lang="en-US" dirty="0" err="1"/>
              <a:t>async</a:t>
            </a:r>
            <a:r>
              <a:rPr lang="en-US" dirty="0"/>
              <a:t> backed to AWS EBS snapshot</a:t>
            </a:r>
          </a:p>
          <a:p>
            <a:endParaRPr lang="en-US" dirty="0"/>
          </a:p>
        </p:txBody>
      </p:sp>
      <p:pic>
        <p:nvPicPr>
          <p:cNvPr id="4" name="Picture 3">
            <a:extLst>
              <a:ext uri="{FF2B5EF4-FFF2-40B4-BE49-F238E27FC236}">
                <a16:creationId xmlns:a16="http://schemas.microsoft.com/office/drawing/2014/main" id="{A7DA2924-B731-224E-8AD8-A500AF549005}"/>
              </a:ext>
            </a:extLst>
          </p:cNvPr>
          <p:cNvPicPr>
            <a:picLocks noChangeAspect="1"/>
          </p:cNvPicPr>
          <p:nvPr/>
        </p:nvPicPr>
        <p:blipFill>
          <a:blip r:embed="rId2"/>
          <a:stretch>
            <a:fillRect/>
          </a:stretch>
        </p:blipFill>
        <p:spPr>
          <a:xfrm>
            <a:off x="0" y="506626"/>
            <a:ext cx="12192000" cy="6111121"/>
          </a:xfrm>
          <a:prstGeom prst="rect">
            <a:avLst/>
          </a:prstGeom>
        </p:spPr>
      </p:pic>
      <p:sp>
        <p:nvSpPr>
          <p:cNvPr id="6" name="TextBox 5">
            <a:extLst>
              <a:ext uri="{FF2B5EF4-FFF2-40B4-BE49-F238E27FC236}">
                <a16:creationId xmlns:a16="http://schemas.microsoft.com/office/drawing/2014/main" id="{DB5043B1-615A-F84F-837D-7B0AD99BD28A}"/>
              </a:ext>
            </a:extLst>
          </p:cNvPr>
          <p:cNvSpPr txBox="1"/>
          <p:nvPr/>
        </p:nvSpPr>
        <p:spPr>
          <a:xfrm>
            <a:off x="4831492" y="98854"/>
            <a:ext cx="2389308" cy="646331"/>
          </a:xfrm>
          <a:prstGeom prst="rect">
            <a:avLst/>
          </a:prstGeom>
          <a:noFill/>
        </p:spPr>
        <p:txBody>
          <a:bodyPr wrap="none" rtlCol="0">
            <a:spAutoFit/>
          </a:bodyPr>
          <a:lstStyle/>
          <a:p>
            <a:r>
              <a:rPr lang="en-US" dirty="0"/>
              <a:t>Volume GW – 1 – 16TiB</a:t>
            </a:r>
          </a:p>
          <a:p>
            <a:endParaRPr lang="en-US" dirty="0"/>
          </a:p>
        </p:txBody>
      </p:sp>
    </p:spTree>
    <p:extLst>
      <p:ext uri="{BB962C8B-B14F-4D97-AF65-F5344CB8AC3E}">
        <p14:creationId xmlns:p14="http://schemas.microsoft.com/office/powerpoint/2010/main" val="4281893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56780-2031-544E-BA34-A5D42ADBA5E3}"/>
              </a:ext>
            </a:extLst>
          </p:cNvPr>
          <p:cNvSpPr>
            <a:spLocks noGrp="1"/>
          </p:cNvSpPr>
          <p:nvPr>
            <p:ph type="title"/>
          </p:nvPr>
        </p:nvSpPr>
        <p:spPr>
          <a:xfrm>
            <a:off x="838200" y="365125"/>
            <a:ext cx="10515600" cy="1325563"/>
          </a:xfrm>
        </p:spPr>
        <p:txBody>
          <a:bodyPr>
            <a:normAutofit/>
          </a:bodyPr>
          <a:lstStyle/>
          <a:p>
            <a:r>
              <a:rPr lang="en-US" dirty="0"/>
              <a:t>S3</a:t>
            </a:r>
          </a:p>
        </p:txBody>
      </p:sp>
      <p:graphicFrame>
        <p:nvGraphicFramePr>
          <p:cNvPr id="5" name="Content Placeholder 2">
            <a:extLst>
              <a:ext uri="{FF2B5EF4-FFF2-40B4-BE49-F238E27FC236}">
                <a16:creationId xmlns:a16="http://schemas.microsoft.com/office/drawing/2014/main" id="{D247F024-8019-47FB-842A-0A3DE13A16A7}"/>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2881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24100-B1BB-4D4D-ABD6-87D1A721DBDF}"/>
              </a:ext>
            </a:extLst>
          </p:cNvPr>
          <p:cNvSpPr>
            <a:spLocks noGrp="1"/>
          </p:cNvSpPr>
          <p:nvPr>
            <p:ph type="title"/>
          </p:nvPr>
        </p:nvSpPr>
        <p:spPr/>
        <p:txBody>
          <a:bodyPr/>
          <a:lstStyle/>
          <a:p>
            <a:r>
              <a:rPr lang="en-US" dirty="0"/>
              <a:t>Cache storage</a:t>
            </a:r>
          </a:p>
        </p:txBody>
      </p:sp>
      <p:sp>
        <p:nvSpPr>
          <p:cNvPr id="3" name="Content Placeholder 2">
            <a:extLst>
              <a:ext uri="{FF2B5EF4-FFF2-40B4-BE49-F238E27FC236}">
                <a16:creationId xmlns:a16="http://schemas.microsoft.com/office/drawing/2014/main" id="{CCD603E6-3BEC-7849-B2E3-FA99065D76A1}"/>
              </a:ext>
            </a:extLst>
          </p:cNvPr>
          <p:cNvSpPr>
            <a:spLocks noGrp="1"/>
          </p:cNvSpPr>
          <p:nvPr>
            <p:ph idx="1"/>
          </p:nvPr>
        </p:nvSpPr>
        <p:spPr/>
        <p:txBody>
          <a:bodyPr/>
          <a:lstStyle/>
          <a:p>
            <a:r>
              <a:rPr lang="en-US" dirty="0"/>
              <a:t>Volumes are stored on S3 as primary and most frequently accessed data is stored in cached volume on prem. 1- 32TiB</a:t>
            </a:r>
          </a:p>
        </p:txBody>
      </p:sp>
    </p:spTree>
    <p:extLst>
      <p:ext uri="{BB962C8B-B14F-4D97-AF65-F5344CB8AC3E}">
        <p14:creationId xmlns:p14="http://schemas.microsoft.com/office/powerpoint/2010/main" val="4291155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B40C9-CA82-FC46-BE00-643B6AB003AA}"/>
              </a:ext>
            </a:extLst>
          </p:cNvPr>
          <p:cNvSpPr>
            <a:spLocks noGrp="1"/>
          </p:cNvSpPr>
          <p:nvPr>
            <p:ph type="title"/>
          </p:nvPr>
        </p:nvSpPr>
        <p:spPr/>
        <p:txBody>
          <a:bodyPr/>
          <a:lstStyle/>
          <a:p>
            <a:r>
              <a:rPr lang="en-US" dirty="0"/>
              <a:t>Virtual Tape Storage</a:t>
            </a:r>
          </a:p>
        </p:txBody>
      </p:sp>
      <p:pic>
        <p:nvPicPr>
          <p:cNvPr id="4" name="Content Placeholder 3">
            <a:extLst>
              <a:ext uri="{FF2B5EF4-FFF2-40B4-BE49-F238E27FC236}">
                <a16:creationId xmlns:a16="http://schemas.microsoft.com/office/drawing/2014/main" id="{E077663C-E92B-C54F-9409-A9A2BFA27330}"/>
              </a:ext>
            </a:extLst>
          </p:cNvPr>
          <p:cNvPicPr>
            <a:picLocks noGrp="1" noChangeAspect="1"/>
          </p:cNvPicPr>
          <p:nvPr>
            <p:ph idx="1"/>
          </p:nvPr>
        </p:nvPicPr>
        <p:blipFill>
          <a:blip r:embed="rId2"/>
          <a:stretch>
            <a:fillRect/>
          </a:stretch>
        </p:blipFill>
        <p:spPr>
          <a:xfrm>
            <a:off x="926757" y="1304816"/>
            <a:ext cx="8676963" cy="4946288"/>
          </a:xfrm>
          <a:prstGeom prst="rect">
            <a:avLst/>
          </a:prstGeom>
        </p:spPr>
      </p:pic>
    </p:spTree>
    <p:extLst>
      <p:ext uri="{BB962C8B-B14F-4D97-AF65-F5344CB8AC3E}">
        <p14:creationId xmlns:p14="http://schemas.microsoft.com/office/powerpoint/2010/main" val="16878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F29E765C-672C-E64F-8A71-F716AB909731}"/>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Differences between GWs</a:t>
            </a:r>
          </a:p>
        </p:txBody>
      </p:sp>
      <p:graphicFrame>
        <p:nvGraphicFramePr>
          <p:cNvPr id="5" name="Content Placeholder 2">
            <a:extLst>
              <a:ext uri="{FF2B5EF4-FFF2-40B4-BE49-F238E27FC236}">
                <a16:creationId xmlns:a16="http://schemas.microsoft.com/office/drawing/2014/main" id="{C30CFD00-C616-48A7-99A7-02179F68B951}"/>
              </a:ext>
            </a:extLst>
          </p:cNvPr>
          <p:cNvGraphicFramePr>
            <a:graphicFrameLocks noGrp="1"/>
          </p:cNvGraphicFramePr>
          <p:nvPr>
            <p:ph idx="1"/>
            <p:extLst>
              <p:ext uri="{D42A27DB-BD31-4B8C-83A1-F6EECF244321}">
                <p14:modId xmlns:p14="http://schemas.microsoft.com/office/powerpoint/2010/main" val="4148558554"/>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9024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DC4E8-E3AC-1C46-B017-445F00A9149F}"/>
              </a:ext>
            </a:extLst>
          </p:cNvPr>
          <p:cNvSpPr>
            <a:spLocks noGrp="1"/>
          </p:cNvSpPr>
          <p:nvPr>
            <p:ph type="title"/>
          </p:nvPr>
        </p:nvSpPr>
        <p:spPr>
          <a:xfrm>
            <a:off x="838200" y="428185"/>
            <a:ext cx="10515600" cy="1325563"/>
          </a:xfrm>
        </p:spPr>
        <p:txBody>
          <a:bodyPr>
            <a:normAutofit/>
          </a:bodyPr>
          <a:lstStyle/>
          <a:p>
            <a:r>
              <a:rPr lang="en-US" dirty="0"/>
              <a:t>Storage GW</a:t>
            </a:r>
          </a:p>
        </p:txBody>
      </p:sp>
      <p:graphicFrame>
        <p:nvGraphicFramePr>
          <p:cNvPr id="5" name="Content Placeholder 2">
            <a:extLst>
              <a:ext uri="{FF2B5EF4-FFF2-40B4-BE49-F238E27FC236}">
                <a16:creationId xmlns:a16="http://schemas.microsoft.com/office/drawing/2014/main" id="{D974A20B-CDE2-4E47-905B-12E05686484C}"/>
              </a:ext>
            </a:extLst>
          </p:cNvPr>
          <p:cNvGraphicFramePr>
            <a:graphicFrameLocks noGrp="1"/>
          </p:cNvGraphicFramePr>
          <p:nvPr>
            <p:ph idx="1"/>
            <p:extLst>
              <p:ext uri="{D42A27DB-BD31-4B8C-83A1-F6EECF244321}">
                <p14:modId xmlns:p14="http://schemas.microsoft.com/office/powerpoint/2010/main" val="36832553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506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5DB1A-DFF6-4B47-B768-8BEE51B188B3}"/>
              </a:ext>
            </a:extLst>
          </p:cNvPr>
          <p:cNvSpPr>
            <a:spLocks noGrp="1"/>
          </p:cNvSpPr>
          <p:nvPr>
            <p:ph type="title"/>
          </p:nvPr>
        </p:nvSpPr>
        <p:spPr>
          <a:xfrm>
            <a:off x="838200" y="365125"/>
            <a:ext cx="10515600" cy="1325563"/>
          </a:xfrm>
        </p:spPr>
        <p:txBody>
          <a:bodyPr>
            <a:normAutofit/>
          </a:bodyPr>
          <a:lstStyle/>
          <a:p>
            <a:r>
              <a:rPr lang="en-US" dirty="0"/>
              <a:t>Import/Export (legacy service) &amp; Snowball</a:t>
            </a:r>
          </a:p>
        </p:txBody>
      </p:sp>
      <p:graphicFrame>
        <p:nvGraphicFramePr>
          <p:cNvPr id="5" name="Content Placeholder 2">
            <a:extLst>
              <a:ext uri="{FF2B5EF4-FFF2-40B4-BE49-F238E27FC236}">
                <a16:creationId xmlns:a16="http://schemas.microsoft.com/office/drawing/2014/main" id="{5A7AC63A-B139-4D56-BEFF-FB272913EA66}"/>
              </a:ext>
            </a:extLst>
          </p:cNvPr>
          <p:cNvGraphicFramePr>
            <a:graphicFrameLocks noGrp="1"/>
          </p:cNvGraphicFramePr>
          <p:nvPr>
            <p:ph idx="1"/>
            <p:extLst>
              <p:ext uri="{D42A27DB-BD31-4B8C-83A1-F6EECF244321}">
                <p14:modId xmlns:p14="http://schemas.microsoft.com/office/powerpoint/2010/main" val="228535491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5752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0132C8C2-F571-CB46-9D09-FE8D2B03C624}"/>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S3 transfer acceleration</a:t>
            </a:r>
          </a:p>
        </p:txBody>
      </p:sp>
      <p:graphicFrame>
        <p:nvGraphicFramePr>
          <p:cNvPr id="5" name="Content Placeholder 2">
            <a:extLst>
              <a:ext uri="{FF2B5EF4-FFF2-40B4-BE49-F238E27FC236}">
                <a16:creationId xmlns:a16="http://schemas.microsoft.com/office/drawing/2014/main" id="{74421868-3AD2-4E51-9259-D40FF031FC75}"/>
              </a:ext>
            </a:extLst>
          </p:cNvPr>
          <p:cNvGraphicFramePr>
            <a:graphicFrameLocks noGrp="1"/>
          </p:cNvGraphicFramePr>
          <p:nvPr>
            <p:ph idx="1"/>
            <p:extLst>
              <p:ext uri="{D42A27DB-BD31-4B8C-83A1-F6EECF244321}">
                <p14:modId xmlns:p14="http://schemas.microsoft.com/office/powerpoint/2010/main" val="4193315399"/>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1017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E8E9D-BFE1-1741-8426-EDE2A9BB7D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ABBAEF-58E6-6047-873B-CCF53EE9ED45}"/>
              </a:ext>
            </a:extLst>
          </p:cNvPr>
          <p:cNvSpPr>
            <a:spLocks noGrp="1"/>
          </p:cNvSpPr>
          <p:nvPr>
            <p:ph idx="1"/>
          </p:nvPr>
        </p:nvSpPr>
        <p:spPr/>
        <p:txBody>
          <a:bodyPr/>
          <a:lstStyle/>
          <a:p>
            <a:r>
              <a:rPr lang="en-US" dirty="0"/>
              <a:t>Object size exceeds limit error – can be fixed by enabling multipart upload</a:t>
            </a:r>
          </a:p>
          <a:p>
            <a:r>
              <a:rPr lang="en-US" dirty="0"/>
              <a:t>Largest object added in single put is 5GB, for objects larger than 100MB consider </a:t>
            </a:r>
            <a:r>
              <a:rPr lang="en-US"/>
              <a:t>multipart upload</a:t>
            </a:r>
          </a:p>
          <a:p>
            <a:endParaRPr lang="en-US" dirty="0"/>
          </a:p>
        </p:txBody>
      </p:sp>
    </p:spTree>
    <p:extLst>
      <p:ext uri="{BB962C8B-B14F-4D97-AF65-F5344CB8AC3E}">
        <p14:creationId xmlns:p14="http://schemas.microsoft.com/office/powerpoint/2010/main" val="2016124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48DD3C7-D9A5-A442-AC7A-836E1D6B2A31}"/>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Developer Associate Begins </a:t>
            </a:r>
          </a:p>
        </p:txBody>
      </p:sp>
    </p:spTree>
    <p:extLst>
      <p:ext uri="{BB962C8B-B14F-4D97-AF65-F5344CB8AC3E}">
        <p14:creationId xmlns:p14="http://schemas.microsoft.com/office/powerpoint/2010/main" val="449435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BCC537-CD06-844B-BE90-1671B2E54174}"/>
              </a:ext>
            </a:extLst>
          </p:cNvPr>
          <p:cNvSpPr>
            <a:spLocks noGrp="1"/>
          </p:cNvSpPr>
          <p:nvPr>
            <p:ph type="title"/>
          </p:nvPr>
        </p:nvSpPr>
        <p:spPr>
          <a:xfrm>
            <a:off x="863029" y="1012004"/>
            <a:ext cx="3416158" cy="4795408"/>
          </a:xfrm>
        </p:spPr>
        <p:txBody>
          <a:bodyPr>
            <a:normAutofit/>
          </a:bodyPr>
          <a:lstStyle/>
          <a:p>
            <a:r>
              <a:rPr lang="en-US">
                <a:solidFill>
                  <a:srgbClr val="FFFFFF"/>
                </a:solidFill>
              </a:rPr>
              <a:t>Security</a:t>
            </a:r>
          </a:p>
        </p:txBody>
      </p:sp>
      <p:graphicFrame>
        <p:nvGraphicFramePr>
          <p:cNvPr id="5" name="Content Placeholder 2">
            <a:extLst>
              <a:ext uri="{FF2B5EF4-FFF2-40B4-BE49-F238E27FC236}">
                <a16:creationId xmlns:a16="http://schemas.microsoft.com/office/drawing/2014/main" id="{B8C5CDBB-8B06-443F-B37A-E0C81F916F53}"/>
              </a:ext>
            </a:extLst>
          </p:cNvPr>
          <p:cNvGraphicFramePr>
            <a:graphicFrameLocks noGrp="1"/>
          </p:cNvGraphicFramePr>
          <p:nvPr>
            <p:ph idx="1"/>
            <p:extLst>
              <p:ext uri="{D42A27DB-BD31-4B8C-83A1-F6EECF244321}">
                <p14:modId xmlns:p14="http://schemas.microsoft.com/office/powerpoint/2010/main" val="184834602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3366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F25758-C7D8-E040-BE77-7C47A316A14E}"/>
              </a:ext>
            </a:extLst>
          </p:cNvPr>
          <p:cNvSpPr>
            <a:spLocks noGrp="1"/>
          </p:cNvSpPr>
          <p:nvPr>
            <p:ph type="title"/>
          </p:nvPr>
        </p:nvSpPr>
        <p:spPr>
          <a:xfrm>
            <a:off x="863029" y="1012004"/>
            <a:ext cx="3416158" cy="4795408"/>
          </a:xfrm>
        </p:spPr>
        <p:txBody>
          <a:bodyPr>
            <a:normAutofit/>
          </a:bodyPr>
          <a:lstStyle/>
          <a:p>
            <a:r>
              <a:rPr lang="en-US">
                <a:solidFill>
                  <a:srgbClr val="FFFFFF"/>
                </a:solidFill>
              </a:rPr>
              <a:t>Policies</a:t>
            </a:r>
          </a:p>
        </p:txBody>
      </p:sp>
      <p:graphicFrame>
        <p:nvGraphicFramePr>
          <p:cNvPr id="5" name="Content Placeholder 2">
            <a:extLst>
              <a:ext uri="{FF2B5EF4-FFF2-40B4-BE49-F238E27FC236}">
                <a16:creationId xmlns:a16="http://schemas.microsoft.com/office/drawing/2014/main" id="{C6DAE43C-4CA9-42B7-9778-8915DC112009}"/>
              </a:ext>
            </a:extLst>
          </p:cNvPr>
          <p:cNvGraphicFramePr>
            <a:graphicFrameLocks noGrp="1"/>
          </p:cNvGraphicFramePr>
          <p:nvPr>
            <p:ph idx="1"/>
            <p:extLst>
              <p:ext uri="{D42A27DB-BD31-4B8C-83A1-F6EECF244321}">
                <p14:modId xmlns:p14="http://schemas.microsoft.com/office/powerpoint/2010/main" val="110664531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3614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F70C6-4FC7-F941-B9E4-F7F96322153F}"/>
              </a:ext>
            </a:extLst>
          </p:cNvPr>
          <p:cNvSpPr>
            <a:spLocks noGrp="1"/>
          </p:cNvSpPr>
          <p:nvPr>
            <p:ph type="title"/>
          </p:nvPr>
        </p:nvSpPr>
        <p:spPr>
          <a:xfrm>
            <a:off x="838200" y="365125"/>
            <a:ext cx="10515600" cy="1325563"/>
          </a:xfrm>
        </p:spPr>
        <p:txBody>
          <a:bodyPr>
            <a:normAutofit/>
          </a:bodyPr>
          <a:lstStyle/>
          <a:p>
            <a:r>
              <a:rPr lang="en-US" dirty="0"/>
              <a:t>Data consistency</a:t>
            </a:r>
          </a:p>
        </p:txBody>
      </p:sp>
      <p:graphicFrame>
        <p:nvGraphicFramePr>
          <p:cNvPr id="5" name="Content Placeholder 2">
            <a:extLst>
              <a:ext uri="{FF2B5EF4-FFF2-40B4-BE49-F238E27FC236}">
                <a16:creationId xmlns:a16="http://schemas.microsoft.com/office/drawing/2014/main" id="{EDB1886F-7691-4F5D-8CA4-79C9AF3F4F88}"/>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1814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0C71EE-6DAB-C54F-9FF6-9DB579C1706E}"/>
              </a:ext>
            </a:extLst>
          </p:cNvPr>
          <p:cNvSpPr>
            <a:spLocks noGrp="1"/>
          </p:cNvSpPr>
          <p:nvPr>
            <p:ph type="title"/>
          </p:nvPr>
        </p:nvSpPr>
        <p:spPr>
          <a:xfrm>
            <a:off x="863029" y="1012004"/>
            <a:ext cx="3416158" cy="4795408"/>
          </a:xfrm>
        </p:spPr>
        <p:txBody>
          <a:bodyPr>
            <a:normAutofit/>
          </a:bodyPr>
          <a:lstStyle/>
          <a:p>
            <a:r>
              <a:rPr lang="en-US">
                <a:solidFill>
                  <a:srgbClr val="FFFFFF"/>
                </a:solidFill>
              </a:rPr>
              <a:t>Encryption</a:t>
            </a:r>
          </a:p>
        </p:txBody>
      </p:sp>
      <p:graphicFrame>
        <p:nvGraphicFramePr>
          <p:cNvPr id="5" name="Content Placeholder 2">
            <a:extLst>
              <a:ext uri="{FF2B5EF4-FFF2-40B4-BE49-F238E27FC236}">
                <a16:creationId xmlns:a16="http://schemas.microsoft.com/office/drawing/2014/main" id="{3CCEA0E6-7294-4702-9D3D-633E2A88647F}"/>
              </a:ext>
            </a:extLst>
          </p:cNvPr>
          <p:cNvGraphicFramePr>
            <a:graphicFrameLocks noGrp="1"/>
          </p:cNvGraphicFramePr>
          <p:nvPr>
            <p:ph idx="1"/>
            <p:extLst>
              <p:ext uri="{D42A27DB-BD31-4B8C-83A1-F6EECF244321}">
                <p14:modId xmlns:p14="http://schemas.microsoft.com/office/powerpoint/2010/main" val="99859494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7921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1165A2-A603-1E4D-B734-F9DAF45BA3A8}"/>
              </a:ext>
            </a:extLst>
          </p:cNvPr>
          <p:cNvSpPr>
            <a:spLocks noGrp="1"/>
          </p:cNvSpPr>
          <p:nvPr>
            <p:ph type="title"/>
          </p:nvPr>
        </p:nvSpPr>
        <p:spPr>
          <a:xfrm>
            <a:off x="863029" y="1012004"/>
            <a:ext cx="3416158" cy="4795408"/>
          </a:xfrm>
        </p:spPr>
        <p:txBody>
          <a:bodyPr>
            <a:normAutofit/>
          </a:bodyPr>
          <a:lstStyle/>
          <a:p>
            <a:r>
              <a:rPr lang="en-US">
                <a:solidFill>
                  <a:srgbClr val="FFFFFF"/>
                </a:solidFill>
              </a:rPr>
              <a:t>Encryption enforcement</a:t>
            </a:r>
          </a:p>
        </p:txBody>
      </p:sp>
      <p:graphicFrame>
        <p:nvGraphicFramePr>
          <p:cNvPr id="5" name="Content Placeholder 2">
            <a:extLst>
              <a:ext uri="{FF2B5EF4-FFF2-40B4-BE49-F238E27FC236}">
                <a16:creationId xmlns:a16="http://schemas.microsoft.com/office/drawing/2014/main" id="{BD2B007F-C2CA-4CA0-A88E-9C7D39774341}"/>
              </a:ext>
            </a:extLst>
          </p:cNvPr>
          <p:cNvGraphicFramePr>
            <a:graphicFrameLocks noGrp="1"/>
          </p:cNvGraphicFramePr>
          <p:nvPr>
            <p:ph idx="1"/>
            <p:extLst>
              <p:ext uri="{D42A27DB-BD31-4B8C-83A1-F6EECF244321}">
                <p14:modId xmlns:p14="http://schemas.microsoft.com/office/powerpoint/2010/main" val="306746261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4357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86188C-5A29-FB42-AC22-C648E7AA1343}"/>
              </a:ext>
            </a:extLst>
          </p:cNvPr>
          <p:cNvSpPr>
            <a:spLocks noGrp="1"/>
          </p:cNvSpPr>
          <p:nvPr>
            <p:ph type="title"/>
          </p:nvPr>
        </p:nvSpPr>
        <p:spPr>
          <a:xfrm>
            <a:off x="863029" y="1012004"/>
            <a:ext cx="3416158" cy="4795408"/>
          </a:xfrm>
        </p:spPr>
        <p:txBody>
          <a:bodyPr>
            <a:normAutofit/>
          </a:bodyPr>
          <a:lstStyle/>
          <a:p>
            <a:r>
              <a:rPr lang="en-US">
                <a:solidFill>
                  <a:srgbClr val="FFFFFF"/>
                </a:solidFill>
              </a:rPr>
              <a:t>CORS</a:t>
            </a:r>
          </a:p>
        </p:txBody>
      </p:sp>
      <p:graphicFrame>
        <p:nvGraphicFramePr>
          <p:cNvPr id="5" name="Content Placeholder 2">
            <a:extLst>
              <a:ext uri="{FF2B5EF4-FFF2-40B4-BE49-F238E27FC236}">
                <a16:creationId xmlns:a16="http://schemas.microsoft.com/office/drawing/2014/main" id="{E60608C6-5A1A-4A91-9CFE-8ACB6BB0171B}"/>
              </a:ext>
            </a:extLst>
          </p:cNvPr>
          <p:cNvGraphicFramePr>
            <a:graphicFrameLocks noGrp="1"/>
          </p:cNvGraphicFramePr>
          <p:nvPr>
            <p:ph idx="1"/>
            <p:extLst>
              <p:ext uri="{D42A27DB-BD31-4B8C-83A1-F6EECF244321}">
                <p14:modId xmlns:p14="http://schemas.microsoft.com/office/powerpoint/2010/main" val="47832148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8332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DF3763-3632-D744-ACFD-0A2F97A39485}"/>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Content Delivery Network (CDN)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2CAAC6F7-A412-0A4B-8C5C-22D1A46B1D6E}"/>
              </a:ext>
            </a:extLst>
          </p:cNvPr>
          <p:cNvSpPr>
            <a:spLocks noGrp="1"/>
          </p:cNvSpPr>
          <p:nvPr>
            <p:ph idx="1"/>
          </p:nvPr>
        </p:nvSpPr>
        <p:spPr>
          <a:xfrm>
            <a:off x="4976031" y="963877"/>
            <a:ext cx="6377769" cy="4930246"/>
          </a:xfrm>
        </p:spPr>
        <p:txBody>
          <a:bodyPr anchor="ctr">
            <a:normAutofit/>
          </a:bodyPr>
          <a:lstStyle/>
          <a:p>
            <a:r>
              <a:rPr lang="en-US" sz="2000"/>
              <a:t>Lower latency for geographically distributed users</a:t>
            </a:r>
          </a:p>
          <a:p>
            <a:r>
              <a:rPr lang="en-US" sz="2000"/>
              <a:t>Content cached in closest edge location to user</a:t>
            </a:r>
          </a:p>
          <a:p>
            <a:r>
              <a:rPr lang="en-US" sz="2000"/>
              <a:t>TTL can be set</a:t>
            </a:r>
          </a:p>
          <a:p>
            <a:r>
              <a:rPr lang="en-US" sz="2000"/>
              <a:t>Cache can be force cleared by user but you will be charged for it</a:t>
            </a:r>
          </a:p>
          <a:p>
            <a:r>
              <a:rPr lang="en-US" sz="2000"/>
              <a:t>Content can be written to edge location as well, not just read</a:t>
            </a:r>
          </a:p>
          <a:p>
            <a:r>
              <a:rPr lang="en-US" sz="2000"/>
              <a:t>CDN optimized to work with S3, EC2, ELB, Route53</a:t>
            </a:r>
          </a:p>
          <a:p>
            <a:r>
              <a:rPr lang="en-US" sz="2000"/>
              <a:t>Transfer acceleration takes advantage of edge locations. For e.g. files can be uploaded to edge location, AWS takes care of moving to origin</a:t>
            </a:r>
          </a:p>
          <a:p>
            <a:pPr lvl="1"/>
            <a:r>
              <a:rPr lang="en-US" sz="2000"/>
              <a:t>Web distributions: HTTP for websites</a:t>
            </a:r>
          </a:p>
          <a:p>
            <a:pPr lvl="1"/>
            <a:r>
              <a:rPr lang="en-US" sz="2000"/>
              <a:t>RTMP: Real time messaging protocol for media streaming</a:t>
            </a:r>
          </a:p>
          <a:p>
            <a:endParaRPr lang="en-US" sz="2000"/>
          </a:p>
        </p:txBody>
      </p:sp>
    </p:spTree>
    <p:extLst>
      <p:ext uri="{BB962C8B-B14F-4D97-AF65-F5344CB8AC3E}">
        <p14:creationId xmlns:p14="http://schemas.microsoft.com/office/powerpoint/2010/main" val="4081871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97E044-850D-6940-BEDF-430796B6B0BC}"/>
              </a:ext>
            </a:extLst>
          </p:cNvPr>
          <p:cNvSpPr>
            <a:spLocks noGrp="1"/>
          </p:cNvSpPr>
          <p:nvPr>
            <p:ph type="title"/>
          </p:nvPr>
        </p:nvSpPr>
        <p:spPr>
          <a:xfrm>
            <a:off x="6094105" y="802955"/>
            <a:ext cx="4977976" cy="1454051"/>
          </a:xfrm>
        </p:spPr>
        <p:txBody>
          <a:bodyPr>
            <a:normAutofit/>
          </a:bodyPr>
          <a:lstStyle/>
          <a:p>
            <a:r>
              <a:rPr lang="en-US">
                <a:solidFill>
                  <a:srgbClr val="000000"/>
                </a:solidFill>
              </a:rPr>
              <a:t>Cloudfront distribution config</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 name="Graphic 6" descr="Magnifying glass">
            <a:extLst>
              <a:ext uri="{FF2B5EF4-FFF2-40B4-BE49-F238E27FC236}">
                <a16:creationId xmlns:a16="http://schemas.microsoft.com/office/drawing/2014/main" id="{DE83BA9B-CDDB-4D21-B7C1-0EE946128E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5FF45196-9922-6B40-9B0B-9722DE067BEA}"/>
              </a:ext>
            </a:extLst>
          </p:cNvPr>
          <p:cNvSpPr>
            <a:spLocks noGrp="1"/>
          </p:cNvSpPr>
          <p:nvPr>
            <p:ph idx="1"/>
          </p:nvPr>
        </p:nvSpPr>
        <p:spPr>
          <a:xfrm>
            <a:off x="6090574" y="2421682"/>
            <a:ext cx="4977578" cy="3639289"/>
          </a:xfrm>
        </p:spPr>
        <p:txBody>
          <a:bodyPr anchor="ctr">
            <a:normAutofit/>
          </a:bodyPr>
          <a:lstStyle/>
          <a:p>
            <a:r>
              <a:rPr lang="en-US" sz="2000">
                <a:solidFill>
                  <a:srgbClr val="000000"/>
                </a:solidFill>
              </a:rPr>
              <a:t>Multiple origins. For e.g. S3, EC2, ELB etc.</a:t>
            </a:r>
          </a:p>
          <a:p>
            <a:r>
              <a:rPr lang="en-US" sz="2000">
                <a:solidFill>
                  <a:srgbClr val="000000"/>
                </a:solidFill>
              </a:rPr>
              <a:t>Behaviors. For e.g. path patterns, HTTP to HTTPS redirect</a:t>
            </a:r>
          </a:p>
          <a:p>
            <a:r>
              <a:rPr lang="en-US" sz="2000">
                <a:solidFill>
                  <a:srgbClr val="000000"/>
                </a:solidFill>
              </a:rPr>
              <a:t>Custom error pages</a:t>
            </a:r>
          </a:p>
          <a:p>
            <a:r>
              <a:rPr lang="en-US" sz="2000">
                <a:solidFill>
                  <a:srgbClr val="000000"/>
                </a:solidFill>
              </a:rPr>
              <a:t>Restrictions</a:t>
            </a:r>
          </a:p>
          <a:p>
            <a:pPr lvl="1"/>
            <a:r>
              <a:rPr lang="en-US" sz="2000">
                <a:solidFill>
                  <a:srgbClr val="000000"/>
                </a:solidFill>
              </a:rPr>
              <a:t>Whitelist countries</a:t>
            </a:r>
          </a:p>
          <a:p>
            <a:pPr lvl="1"/>
            <a:r>
              <a:rPr lang="en-US" sz="2000">
                <a:solidFill>
                  <a:srgbClr val="000000"/>
                </a:solidFill>
              </a:rPr>
              <a:t>Blacklist countries</a:t>
            </a:r>
          </a:p>
          <a:p>
            <a:r>
              <a:rPr lang="en-US" sz="2000">
                <a:solidFill>
                  <a:srgbClr val="000000"/>
                </a:solidFill>
              </a:rPr>
              <a:t>Invalidations to clear cache</a:t>
            </a:r>
          </a:p>
        </p:txBody>
      </p:sp>
    </p:spTree>
    <p:extLst>
      <p:ext uri="{BB962C8B-B14F-4D97-AF65-F5344CB8AC3E}">
        <p14:creationId xmlns:p14="http://schemas.microsoft.com/office/powerpoint/2010/main" val="2435437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221126-1F7D-8F4C-A671-27835C711850}"/>
              </a:ext>
            </a:extLst>
          </p:cNvPr>
          <p:cNvSpPr>
            <a:spLocks noGrp="1"/>
          </p:cNvSpPr>
          <p:nvPr>
            <p:ph type="title"/>
          </p:nvPr>
        </p:nvSpPr>
        <p:spPr>
          <a:xfrm>
            <a:off x="640079" y="2053641"/>
            <a:ext cx="3669161" cy="2760098"/>
          </a:xfrm>
        </p:spPr>
        <p:txBody>
          <a:bodyPr>
            <a:normAutofit/>
          </a:bodyPr>
          <a:lstStyle/>
          <a:p>
            <a:r>
              <a:rPr lang="en-US">
                <a:solidFill>
                  <a:srgbClr val="FFFFFF"/>
                </a:solidFill>
              </a:rPr>
              <a:t>Performance</a:t>
            </a:r>
          </a:p>
        </p:txBody>
      </p:sp>
      <p:sp>
        <p:nvSpPr>
          <p:cNvPr id="3" name="Content Placeholder 2">
            <a:extLst>
              <a:ext uri="{FF2B5EF4-FFF2-40B4-BE49-F238E27FC236}">
                <a16:creationId xmlns:a16="http://schemas.microsoft.com/office/drawing/2014/main" id="{B4A99EDA-F648-2A4F-8F88-2A4266D05BD6}"/>
              </a:ext>
            </a:extLst>
          </p:cNvPr>
          <p:cNvSpPr>
            <a:spLocks noGrp="1"/>
          </p:cNvSpPr>
          <p:nvPr>
            <p:ph idx="1"/>
          </p:nvPr>
        </p:nvSpPr>
        <p:spPr>
          <a:xfrm>
            <a:off x="6090574" y="801866"/>
            <a:ext cx="5306084" cy="5230634"/>
          </a:xfrm>
        </p:spPr>
        <p:txBody>
          <a:bodyPr anchor="ctr">
            <a:normAutofit/>
          </a:bodyPr>
          <a:lstStyle/>
          <a:p>
            <a:r>
              <a:rPr lang="en-US" sz="2400" dirty="0">
                <a:solidFill>
                  <a:srgbClr val="000000"/>
                </a:solidFill>
              </a:rPr>
              <a:t>S3 designed to handle 100 PUT/LIST/DELETE per second and 300 GET requests per second</a:t>
            </a:r>
          </a:p>
          <a:p>
            <a:r>
              <a:rPr lang="en-US" sz="2400" dirty="0">
                <a:solidFill>
                  <a:srgbClr val="000000"/>
                </a:solidFill>
              </a:rPr>
              <a:t>As of July 2018, it has gone up to 3500 PUT/sec and 5500 GET/sec</a:t>
            </a:r>
          </a:p>
          <a:p>
            <a:r>
              <a:rPr lang="en-US" sz="2400" dirty="0">
                <a:solidFill>
                  <a:srgbClr val="000000"/>
                </a:solidFill>
              </a:rPr>
              <a:t>To handle greater GET intensive workloads use </a:t>
            </a:r>
            <a:r>
              <a:rPr lang="en-US" sz="2400" dirty="0" err="1">
                <a:solidFill>
                  <a:srgbClr val="000000"/>
                </a:solidFill>
              </a:rPr>
              <a:t>Cloudfront</a:t>
            </a:r>
            <a:r>
              <a:rPr lang="en-US" sz="2400" dirty="0">
                <a:solidFill>
                  <a:srgbClr val="000000"/>
                </a:solidFill>
              </a:rPr>
              <a:t> content delivery to get best performance</a:t>
            </a:r>
          </a:p>
          <a:p>
            <a:r>
              <a:rPr lang="en-US" sz="2400" dirty="0">
                <a:solidFill>
                  <a:srgbClr val="000000"/>
                </a:solidFill>
              </a:rPr>
              <a:t>For mixed (GET, PUT …) workloads S3 uses </a:t>
            </a:r>
            <a:r>
              <a:rPr lang="en-US" sz="2400" dirty="0" err="1">
                <a:solidFill>
                  <a:srgbClr val="000000"/>
                </a:solidFill>
              </a:rPr>
              <a:t>keyname</a:t>
            </a:r>
            <a:r>
              <a:rPr lang="en-US" sz="2400" dirty="0">
                <a:solidFill>
                  <a:srgbClr val="000000"/>
                </a:solidFill>
              </a:rPr>
              <a:t> to determine which partition to put it in, can cause IO contention</a:t>
            </a:r>
          </a:p>
          <a:p>
            <a:r>
              <a:rPr lang="en-US" sz="2400" dirty="0">
                <a:solidFill>
                  <a:srgbClr val="000000"/>
                </a:solidFill>
              </a:rPr>
              <a:t>Recommendation by AWS: add hexadecimal hash prefix to objects</a:t>
            </a:r>
          </a:p>
        </p:txBody>
      </p:sp>
    </p:spTree>
    <p:extLst>
      <p:ext uri="{BB962C8B-B14F-4D97-AF65-F5344CB8AC3E}">
        <p14:creationId xmlns:p14="http://schemas.microsoft.com/office/powerpoint/2010/main" val="3348065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A0A28-0DFC-BA40-AF72-CA41A9299314}"/>
              </a:ext>
            </a:extLst>
          </p:cNvPr>
          <p:cNvSpPr>
            <a:spLocks noGrp="1"/>
          </p:cNvSpPr>
          <p:nvPr>
            <p:ph type="title"/>
          </p:nvPr>
        </p:nvSpPr>
        <p:spPr>
          <a:xfrm>
            <a:off x="838200" y="365125"/>
            <a:ext cx="10515600" cy="1325563"/>
          </a:xfrm>
        </p:spPr>
        <p:txBody>
          <a:bodyPr>
            <a:normAutofit/>
          </a:bodyPr>
          <a:lstStyle/>
          <a:p>
            <a:endParaRPr lang="en-US" dirty="0"/>
          </a:p>
        </p:txBody>
      </p:sp>
      <p:graphicFrame>
        <p:nvGraphicFramePr>
          <p:cNvPr id="5" name="Content Placeholder 2">
            <a:extLst>
              <a:ext uri="{FF2B5EF4-FFF2-40B4-BE49-F238E27FC236}">
                <a16:creationId xmlns:a16="http://schemas.microsoft.com/office/drawing/2014/main" id="{5874D7E6-1829-4B27-BECE-59D2561E12B3}"/>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2987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A8CE51-2A84-6546-8A13-916ACD93E82A}"/>
              </a:ext>
            </a:extLst>
          </p:cNvPr>
          <p:cNvSpPr>
            <a:spLocks noGrp="1"/>
          </p:cNvSpPr>
          <p:nvPr>
            <p:ph type="title"/>
          </p:nvPr>
        </p:nvSpPr>
        <p:spPr>
          <a:xfrm>
            <a:off x="863029" y="1012004"/>
            <a:ext cx="3416158" cy="4795408"/>
          </a:xfrm>
        </p:spPr>
        <p:txBody>
          <a:bodyPr>
            <a:normAutofit/>
          </a:bodyPr>
          <a:lstStyle/>
          <a:p>
            <a:r>
              <a:rPr lang="en-US">
                <a:solidFill>
                  <a:srgbClr val="FFFFFF"/>
                </a:solidFill>
              </a:rPr>
              <a:t>S3 Tiers</a:t>
            </a:r>
          </a:p>
        </p:txBody>
      </p:sp>
      <p:graphicFrame>
        <p:nvGraphicFramePr>
          <p:cNvPr id="5" name="Content Placeholder 2">
            <a:extLst>
              <a:ext uri="{FF2B5EF4-FFF2-40B4-BE49-F238E27FC236}">
                <a16:creationId xmlns:a16="http://schemas.microsoft.com/office/drawing/2014/main" id="{2598092B-EAF3-4F2E-B6B1-40157A3B61EC}"/>
              </a:ext>
            </a:extLst>
          </p:cNvPr>
          <p:cNvGraphicFramePr>
            <a:graphicFrameLocks noGrp="1"/>
          </p:cNvGraphicFramePr>
          <p:nvPr>
            <p:ph idx="1"/>
            <p:extLst>
              <p:ext uri="{D42A27DB-BD31-4B8C-83A1-F6EECF244321}">
                <p14:modId xmlns:p14="http://schemas.microsoft.com/office/powerpoint/2010/main" val="308919568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8637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BDDE-EA28-8148-BA01-1A20E158E877}"/>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E67E66CE-ED31-FD4C-A545-BC04C90F0710}"/>
              </a:ext>
            </a:extLst>
          </p:cNvPr>
          <p:cNvPicPr>
            <a:picLocks noGrp="1" noChangeAspect="1"/>
          </p:cNvPicPr>
          <p:nvPr>
            <p:ph idx="1"/>
          </p:nvPr>
        </p:nvPicPr>
        <p:blipFill>
          <a:blip r:embed="rId2"/>
          <a:stretch>
            <a:fillRect/>
          </a:stretch>
        </p:blipFill>
        <p:spPr>
          <a:xfrm>
            <a:off x="1561028" y="1825625"/>
            <a:ext cx="9069944" cy="4351338"/>
          </a:xfrm>
          <a:prstGeom prst="rect">
            <a:avLst/>
          </a:prstGeom>
        </p:spPr>
      </p:pic>
    </p:spTree>
    <p:extLst>
      <p:ext uri="{BB962C8B-B14F-4D97-AF65-F5344CB8AC3E}">
        <p14:creationId xmlns:p14="http://schemas.microsoft.com/office/powerpoint/2010/main" val="4192759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A9C20-3F3C-AF40-ACBE-E00715FEE4C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F6FFE3E-7157-B14C-86BA-29B92A35BD4D}"/>
              </a:ext>
            </a:extLst>
          </p:cNvPr>
          <p:cNvSpPr>
            <a:spLocks noGrp="1"/>
          </p:cNvSpPr>
          <p:nvPr>
            <p:ph idx="1"/>
          </p:nvPr>
        </p:nvSpPr>
        <p:spPr/>
        <p:txBody>
          <a:bodyPr/>
          <a:lstStyle/>
          <a:p>
            <a:r>
              <a:rPr lang="en-US" dirty="0"/>
              <a:t>RRS – 99.99 availability </a:t>
            </a:r>
            <a:r>
              <a:rPr lang="en-US"/>
              <a:t>and durability</a:t>
            </a:r>
          </a:p>
        </p:txBody>
      </p:sp>
    </p:spTree>
    <p:extLst>
      <p:ext uri="{BB962C8B-B14F-4D97-AF65-F5344CB8AC3E}">
        <p14:creationId xmlns:p14="http://schemas.microsoft.com/office/powerpoint/2010/main" val="121319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EB3C9-F74C-1540-83D0-3F023198C3FF}"/>
              </a:ext>
            </a:extLst>
          </p:cNvPr>
          <p:cNvSpPr>
            <a:spLocks noGrp="1"/>
          </p:cNvSpPr>
          <p:nvPr>
            <p:ph type="title"/>
          </p:nvPr>
        </p:nvSpPr>
        <p:spPr>
          <a:xfrm>
            <a:off x="863029" y="1012004"/>
            <a:ext cx="3416158" cy="4795408"/>
          </a:xfrm>
        </p:spPr>
        <p:txBody>
          <a:bodyPr>
            <a:normAutofit/>
          </a:bodyPr>
          <a:lstStyle/>
          <a:p>
            <a:r>
              <a:rPr lang="en-US">
                <a:solidFill>
                  <a:srgbClr val="FFFFFF"/>
                </a:solidFill>
              </a:rPr>
              <a:t>Charges</a:t>
            </a:r>
          </a:p>
        </p:txBody>
      </p:sp>
      <p:graphicFrame>
        <p:nvGraphicFramePr>
          <p:cNvPr id="5" name="Content Placeholder 2">
            <a:extLst>
              <a:ext uri="{FF2B5EF4-FFF2-40B4-BE49-F238E27FC236}">
                <a16:creationId xmlns:a16="http://schemas.microsoft.com/office/drawing/2014/main" id="{CFD4BB2A-A20A-46FD-9BBE-D0AF39D402F1}"/>
              </a:ext>
            </a:extLst>
          </p:cNvPr>
          <p:cNvGraphicFramePr>
            <a:graphicFrameLocks noGrp="1"/>
          </p:cNvGraphicFramePr>
          <p:nvPr>
            <p:ph idx="1"/>
            <p:extLst>
              <p:ext uri="{D42A27DB-BD31-4B8C-83A1-F6EECF244321}">
                <p14:modId xmlns:p14="http://schemas.microsoft.com/office/powerpoint/2010/main" val="234895454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0248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7F82-8618-794F-8672-0F9C81CD32FA}"/>
              </a:ext>
            </a:extLst>
          </p:cNvPr>
          <p:cNvSpPr>
            <a:spLocks noGrp="1"/>
          </p:cNvSpPr>
          <p:nvPr>
            <p:ph type="title"/>
          </p:nvPr>
        </p:nvSpPr>
        <p:spPr>
          <a:xfrm>
            <a:off x="838200" y="365125"/>
            <a:ext cx="10515600" cy="1325563"/>
          </a:xfrm>
        </p:spPr>
        <p:txBody>
          <a:bodyPr/>
          <a:lstStyle/>
          <a:p>
            <a:endParaRPr lang="en-US" dirty="0"/>
          </a:p>
        </p:txBody>
      </p:sp>
      <p:sp>
        <p:nvSpPr>
          <p:cNvPr id="3" name="Content Placeholder 2">
            <a:extLst>
              <a:ext uri="{FF2B5EF4-FFF2-40B4-BE49-F238E27FC236}">
                <a16:creationId xmlns:a16="http://schemas.microsoft.com/office/drawing/2014/main" id="{55DBE4FC-74AF-904D-901A-A3E03202C5C3}"/>
              </a:ext>
            </a:extLst>
          </p:cNvPr>
          <p:cNvSpPr>
            <a:spLocks noGrp="1"/>
          </p:cNvSpPr>
          <p:nvPr>
            <p:ph idx="1"/>
          </p:nvPr>
        </p:nvSpPr>
        <p:spPr/>
        <p:txBody>
          <a:bodyPr/>
          <a:lstStyle/>
          <a:p>
            <a:r>
              <a:rPr lang="en-US" dirty="0"/>
              <a:t>3 types of storage – S3 standard, RRS, IA</a:t>
            </a:r>
          </a:p>
          <a:p>
            <a:r>
              <a:rPr lang="en-US" dirty="0"/>
              <a:t>Encryption – client side, server side – KMS, SSE-S3 (AWS managed), Access to buckets controlled by ACL, bucket policy.</a:t>
            </a:r>
          </a:p>
          <a:p>
            <a:r>
              <a:rPr lang="en-US" dirty="0"/>
              <a:t>By default buckets are private</a:t>
            </a:r>
          </a:p>
        </p:txBody>
      </p:sp>
    </p:spTree>
    <p:extLst>
      <p:ext uri="{BB962C8B-B14F-4D97-AF65-F5344CB8AC3E}">
        <p14:creationId xmlns:p14="http://schemas.microsoft.com/office/powerpoint/2010/main" val="42862477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1562</Words>
  <Application>Microsoft Macintosh PowerPoint</Application>
  <PresentationFormat>Widescreen</PresentationFormat>
  <Paragraphs>163</Paragraphs>
  <Slides>35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AWSA-S3</vt:lpstr>
      <vt:lpstr>S3</vt:lpstr>
      <vt:lpstr>Data consistency</vt:lpstr>
      <vt:lpstr>PowerPoint Presentation</vt:lpstr>
      <vt:lpstr>S3 Tiers</vt:lpstr>
      <vt:lpstr>PowerPoint Presentation</vt:lpstr>
      <vt:lpstr>PowerPoint Presentation</vt:lpstr>
      <vt:lpstr>Charges</vt:lpstr>
      <vt:lpstr>PowerPoint Presentation</vt:lpstr>
      <vt:lpstr>Versioning</vt:lpstr>
      <vt:lpstr>Cross region replication</vt:lpstr>
      <vt:lpstr>S3 Lifecycle policies</vt:lpstr>
      <vt:lpstr>Content Distribution Network (CDN)</vt:lpstr>
      <vt:lpstr>PowerPoint Presentation</vt:lpstr>
      <vt:lpstr>S3 Encryption</vt:lpstr>
      <vt:lpstr>Storage Gateway</vt:lpstr>
      <vt:lpstr>Types of Storage GW</vt:lpstr>
      <vt:lpstr>File GW</vt:lpstr>
      <vt:lpstr>Volume GW </vt:lpstr>
      <vt:lpstr>Cache storage</vt:lpstr>
      <vt:lpstr>Virtual Tape Storage</vt:lpstr>
      <vt:lpstr>Differences between GWs</vt:lpstr>
      <vt:lpstr>Storage GW</vt:lpstr>
      <vt:lpstr>Import/Export (legacy service) &amp; Snowball</vt:lpstr>
      <vt:lpstr>S3 transfer acceleration</vt:lpstr>
      <vt:lpstr>PowerPoint Presentation</vt:lpstr>
      <vt:lpstr>Developer Associate Begins </vt:lpstr>
      <vt:lpstr>Security</vt:lpstr>
      <vt:lpstr>Policies</vt:lpstr>
      <vt:lpstr>Encryption</vt:lpstr>
      <vt:lpstr>Encryption enforcement</vt:lpstr>
      <vt:lpstr>CORS</vt:lpstr>
      <vt:lpstr>Content Delivery Network (CDN)</vt:lpstr>
      <vt:lpstr>Cloudfront distribution config</vt:lpstr>
      <vt:lpstr>Performance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AWSA-S3</dc:title>
  <dc:creator>Sid Telang</dc:creator>
  <cp:lastModifiedBy>Sid Telang</cp:lastModifiedBy>
  <cp:revision>2</cp:revision>
  <dcterms:created xsi:type="dcterms:W3CDTF">2019-06-06T18:31:31Z</dcterms:created>
  <dcterms:modified xsi:type="dcterms:W3CDTF">2019-06-06T19:03:24Z</dcterms:modified>
</cp:coreProperties>
</file>